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8" r:id="rId2"/>
    <p:sldId id="260" r:id="rId3"/>
    <p:sldId id="261" r:id="rId4"/>
    <p:sldId id="268" r:id="rId5"/>
    <p:sldId id="263" r:id="rId6"/>
    <p:sldId id="262" r:id="rId7"/>
    <p:sldId id="256" r:id="rId8"/>
    <p:sldId id="266" r:id="rId9"/>
  </p:sldIdLst>
  <p:sldSz cx="9144000" cy="6858000" type="screen4x3"/>
  <p:notesSz cx="6735763" cy="9866313"/>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ＭＳ Ｐゴシック" pitchFamily="50" charset="-128"/>
        <a:cs typeface="+mn-cs"/>
      </a:defRPr>
    </a:lvl5pPr>
    <a:lvl6pPr marL="2286000" algn="l" defTabSz="914400" rtl="0" eaLnBrk="1" latinLnBrk="0" hangingPunct="1">
      <a:defRPr kern="1200">
        <a:solidFill>
          <a:schemeClr val="tx1"/>
        </a:solidFill>
        <a:latin typeface="Arial" pitchFamily="34" charset="0"/>
        <a:ea typeface="ＭＳ Ｐゴシック" pitchFamily="50" charset="-128"/>
        <a:cs typeface="+mn-cs"/>
      </a:defRPr>
    </a:lvl6pPr>
    <a:lvl7pPr marL="2743200" algn="l" defTabSz="914400" rtl="0" eaLnBrk="1" latinLnBrk="0" hangingPunct="1">
      <a:defRPr kern="1200">
        <a:solidFill>
          <a:schemeClr val="tx1"/>
        </a:solidFill>
        <a:latin typeface="Arial" pitchFamily="34" charset="0"/>
        <a:ea typeface="ＭＳ Ｐゴシック" pitchFamily="50" charset="-128"/>
        <a:cs typeface="+mn-cs"/>
      </a:defRPr>
    </a:lvl7pPr>
    <a:lvl8pPr marL="3200400" algn="l" defTabSz="914400" rtl="0" eaLnBrk="1" latinLnBrk="0" hangingPunct="1">
      <a:defRPr kern="1200">
        <a:solidFill>
          <a:schemeClr val="tx1"/>
        </a:solidFill>
        <a:latin typeface="Arial" pitchFamily="34" charset="0"/>
        <a:ea typeface="ＭＳ Ｐゴシック" pitchFamily="50" charset="-128"/>
        <a:cs typeface="+mn-cs"/>
      </a:defRPr>
    </a:lvl8pPr>
    <a:lvl9pPr marL="3657600" algn="l" defTabSz="914400" rtl="0" eaLnBrk="1" latinLnBrk="0" hangingPunct="1">
      <a:defRPr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5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p:scale>
          <a:sx n="100" d="100"/>
          <a:sy n="100" d="100"/>
        </p:scale>
        <p:origin x="486" y="-936"/>
      </p:cViewPr>
      <p:guideLst>
        <p:guide orient="horz" pos="2153"/>
        <p:guide pos="288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81BE0000-DD0C-45E9-8C7F-CE6ED13EBC7C}" type="datetime1">
              <a:rPr kumimoji="1" lang="ja-JP" altLang="en-US" smtClean="0"/>
              <a:t>2016/10/24</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21B028F4-1B98-4FB2-801A-DBC1F048A617}" type="slidenum">
              <a:rPr kumimoji="1" lang="ja-JP" altLang="en-US" smtClean="0"/>
              <a:t>‹#›</a:t>
            </a:fld>
            <a:endParaRPr kumimoji="1" lang="ja-JP" altLang="en-US"/>
          </a:p>
        </p:txBody>
      </p:sp>
    </p:spTree>
    <p:extLst>
      <p:ext uri="{BB962C8B-B14F-4D97-AF65-F5344CB8AC3E}">
        <p14:creationId xmlns:p14="http://schemas.microsoft.com/office/powerpoint/2010/main" val="5929188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p:cNvSpPr>
            <a:spLocks noGrp="1" noChangeArrowheads="1"/>
          </p:cNvSpPr>
          <p:nvPr>
            <p:ph type="hdr" sz="quarter" idx="4294967295"/>
          </p:nvPr>
        </p:nvSpPr>
        <p:spPr bwMode="auto">
          <a:xfrm>
            <a:off x="0" y="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ja-JP" altLang="ja-JP"/>
          </a:p>
        </p:txBody>
      </p:sp>
      <p:sp>
        <p:nvSpPr>
          <p:cNvPr id="2051" name="日付プレースホルダー 2"/>
          <p:cNvSpPr>
            <a:spLocks noGrp="1" noChangeArrowheads="1"/>
          </p:cNvSpPr>
          <p:nvPr>
            <p:ph type="dt" idx="1"/>
          </p:nvPr>
        </p:nvSpPr>
        <p:spPr bwMode="auto">
          <a:xfrm>
            <a:off x="3814763" y="0"/>
            <a:ext cx="29194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vl1pPr>
          </a:lstStyle>
          <a:p>
            <a:fld id="{D2149CF3-032C-4F66-9B05-5E2CD255CD5C}" type="datetime1">
              <a:rPr lang="ja-JP" altLang="en-US" smtClean="0"/>
              <a:t>2016/10/24</a:t>
            </a:fld>
            <a:endParaRPr lang="ja-JP" altLang="en-US" sz="1200"/>
          </a:p>
        </p:txBody>
      </p:sp>
      <p:sp>
        <p:nvSpPr>
          <p:cNvPr id="2052" name="スライド イメージ プレースホルダー 3"/>
          <p:cNvSpPr>
            <a:spLocks noGrp="1" noRot="1" noChangeAspect="1" noChangeArrowheads="1"/>
          </p:cNvSpPr>
          <p:nvPr>
            <p:ph type="sldImg" idx="2"/>
          </p:nvPr>
        </p:nvSpPr>
        <p:spPr bwMode="auto">
          <a:xfrm>
            <a:off x="901700" y="739775"/>
            <a:ext cx="4932363"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ノート プレースホルダー 4"/>
          <p:cNvSpPr>
            <a:spLocks noGrp="1" noRot="1" noChangeAspect="1" noChangeArrowheads="1"/>
          </p:cNvSpPr>
          <p:nvPr/>
        </p:nvSpPr>
        <p:spPr bwMode="auto">
          <a:xfrm>
            <a:off x="673100" y="4686300"/>
            <a:ext cx="5389563"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itchFamily="34" charset="0"/>
              </a:defRPr>
            </a:lvl1pPr>
            <a:lvl2pPr defTabSz="0" eaLnBrk="0" hangingPunct="0">
              <a:spcBef>
                <a:spcPct val="30000"/>
              </a:spcBef>
              <a:defRPr sz="1200">
                <a:solidFill>
                  <a:schemeClr val="tx1"/>
                </a:solidFill>
                <a:latin typeface="Arial" pitchFamily="34" charset="0"/>
              </a:defRPr>
            </a:lvl2pPr>
            <a:lvl3pPr defTabSz="0" eaLnBrk="0" hangingPunct="0">
              <a:spcBef>
                <a:spcPct val="30000"/>
              </a:spcBef>
              <a:defRPr sz="1200">
                <a:solidFill>
                  <a:schemeClr val="tx1"/>
                </a:solidFill>
                <a:latin typeface="Arial" pitchFamily="34" charset="0"/>
              </a:defRPr>
            </a:lvl3pPr>
            <a:lvl4pPr defTabSz="0" eaLnBrk="0" hangingPunct="0">
              <a:spcBef>
                <a:spcPct val="30000"/>
              </a:spcBef>
              <a:defRPr sz="1200">
                <a:solidFill>
                  <a:schemeClr val="tx1"/>
                </a:solidFill>
                <a:latin typeface="Arial" pitchFamily="34" charset="0"/>
              </a:defRPr>
            </a:lvl4pPr>
            <a:lvl5pPr defTabSz="0" eaLnBrk="0" hangingPunct="0">
              <a:spcBef>
                <a:spcPct val="30000"/>
              </a:spcBef>
              <a:defRPr sz="1200">
                <a:solidFill>
                  <a:schemeClr val="tx1"/>
                </a:solidFill>
                <a:latin typeface="Arial" pitchFamily="34" charset="0"/>
              </a:defRPr>
            </a:lvl5pPr>
            <a:lvl6pPr marL="457200" defTabSz="0" eaLnBrk="0" fontAlgn="base" hangingPunct="0">
              <a:spcBef>
                <a:spcPct val="30000"/>
              </a:spcBef>
              <a:spcAft>
                <a:spcPct val="0"/>
              </a:spcAft>
              <a:defRPr sz="1200">
                <a:solidFill>
                  <a:schemeClr val="tx1"/>
                </a:solidFill>
                <a:latin typeface="Arial" pitchFamily="34" charset="0"/>
              </a:defRPr>
            </a:lvl6pPr>
            <a:lvl7pPr marL="914400" defTabSz="0" eaLnBrk="0" fontAlgn="base" hangingPunct="0">
              <a:spcBef>
                <a:spcPct val="30000"/>
              </a:spcBef>
              <a:spcAft>
                <a:spcPct val="0"/>
              </a:spcAft>
              <a:defRPr sz="1200">
                <a:solidFill>
                  <a:schemeClr val="tx1"/>
                </a:solidFill>
                <a:latin typeface="Arial" pitchFamily="34" charset="0"/>
              </a:defRPr>
            </a:lvl7pPr>
            <a:lvl8pPr marL="1371600" defTabSz="0" eaLnBrk="0" fontAlgn="base" hangingPunct="0">
              <a:spcBef>
                <a:spcPct val="30000"/>
              </a:spcBef>
              <a:spcAft>
                <a:spcPct val="0"/>
              </a:spcAft>
              <a:defRPr sz="1200">
                <a:solidFill>
                  <a:schemeClr val="tx1"/>
                </a:solidFill>
                <a:latin typeface="Arial" pitchFamily="34" charset="0"/>
              </a:defRPr>
            </a:lvl8pPr>
            <a:lvl9pPr marL="1828800" defTabSz="0" eaLnBrk="0" fontAlgn="base" hangingPunct="0">
              <a:spcBef>
                <a:spcPct val="30000"/>
              </a:spcBef>
              <a:spcAft>
                <a:spcPct val="0"/>
              </a:spcAft>
              <a:defRPr sz="1200">
                <a:solidFill>
                  <a:schemeClr val="tx1"/>
                </a:solidFill>
                <a:latin typeface="Arial" pitchFamily="34" charset="0"/>
              </a:defRPr>
            </a:lvl9pPr>
          </a:lstStyle>
          <a:p>
            <a:pPr>
              <a:buFontTx/>
              <a:buNone/>
            </a:pPr>
            <a:r>
              <a:rPr lang="ja-JP" altLang="en-US"/>
              <a:t>マスター テキストの書式設定</a:t>
            </a:r>
          </a:p>
          <a:p>
            <a:pPr>
              <a:buFontTx/>
              <a:buNone/>
            </a:pPr>
            <a:r>
              <a:rPr lang="ja-JP" altLang="en-US"/>
              <a:t>第 </a:t>
            </a:r>
            <a:r>
              <a:rPr lang="en-US" altLang="ja-JP"/>
              <a:t>2 </a:t>
            </a:r>
            <a:r>
              <a:rPr lang="ja-JP" altLang="en-US"/>
              <a:t>レベル</a:t>
            </a:r>
          </a:p>
          <a:p>
            <a:pPr>
              <a:buFontTx/>
              <a:buNone/>
            </a:pPr>
            <a:r>
              <a:rPr lang="ja-JP" altLang="en-US"/>
              <a:t>第 </a:t>
            </a:r>
            <a:r>
              <a:rPr lang="en-US" altLang="ja-JP"/>
              <a:t>3 </a:t>
            </a:r>
            <a:r>
              <a:rPr lang="ja-JP" altLang="en-US"/>
              <a:t>レベル</a:t>
            </a:r>
          </a:p>
          <a:p>
            <a:pPr>
              <a:buFontTx/>
              <a:buNone/>
            </a:pPr>
            <a:r>
              <a:rPr lang="ja-JP" altLang="en-US"/>
              <a:t>第 </a:t>
            </a:r>
            <a:r>
              <a:rPr lang="en-US" altLang="ja-JP"/>
              <a:t>4 </a:t>
            </a:r>
            <a:r>
              <a:rPr lang="ja-JP" altLang="en-US"/>
              <a:t>レベル</a:t>
            </a:r>
          </a:p>
          <a:p>
            <a:pPr>
              <a:buFontTx/>
              <a:buNone/>
            </a:pPr>
            <a:r>
              <a:rPr lang="ja-JP" altLang="en-US"/>
              <a:t>第 </a:t>
            </a:r>
            <a:r>
              <a:rPr lang="en-US" altLang="ja-JP"/>
              <a:t>5 </a:t>
            </a:r>
            <a:r>
              <a:rPr lang="ja-JP" altLang="en-US"/>
              <a:t>レベル</a:t>
            </a:r>
          </a:p>
        </p:txBody>
      </p:sp>
      <p:sp>
        <p:nvSpPr>
          <p:cNvPr id="2054" name="フッター プレースホルダー 5"/>
          <p:cNvSpPr>
            <a:spLocks noGrp="1" noChangeArrowheads="1"/>
          </p:cNvSpPr>
          <p:nvPr>
            <p:ph type="ftr" sz="quarter" idx="4"/>
          </p:nvPr>
        </p:nvSpPr>
        <p:spPr bwMode="auto">
          <a:xfrm>
            <a:off x="0" y="9371013"/>
            <a:ext cx="29194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ja-JP" altLang="ja-JP"/>
          </a:p>
        </p:txBody>
      </p:sp>
      <p:sp>
        <p:nvSpPr>
          <p:cNvPr id="2055" name="スライド番号プレースホルダー 6"/>
          <p:cNvSpPr>
            <a:spLocks noGrp="1" noChangeArrowheads="1"/>
          </p:cNvSpPr>
          <p:nvPr>
            <p:ph type="sldNum" sz="quarter" idx="5"/>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vl1pPr>
          </a:lstStyle>
          <a:p>
            <a:fld id="{57475ABD-7433-4FC9-8B03-91C9E345687F}" type="slidenum">
              <a:rPr lang="ja-JP" altLang="en-US"/>
              <a:pPr/>
              <a:t>‹#›</a:t>
            </a:fld>
            <a:endParaRPr lang="ja-JP" altLang="en-US" sz="1200"/>
          </a:p>
        </p:txBody>
      </p:sp>
    </p:spTree>
    <p:extLst>
      <p:ext uri="{BB962C8B-B14F-4D97-AF65-F5344CB8AC3E}">
        <p14:creationId xmlns:p14="http://schemas.microsoft.com/office/powerpoint/2010/main" val="292226320"/>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a:p>
        </p:txBody>
      </p:sp>
      <p:sp>
        <p:nvSpPr>
          <p:cNvPr id="4" name="日付プレースホルダー 3"/>
          <p:cNvSpPr>
            <a:spLocks noGrp="1"/>
          </p:cNvSpPr>
          <p:nvPr>
            <p:ph type="dt" idx="10"/>
          </p:nvPr>
        </p:nvSpPr>
        <p:spPr/>
        <p:txBody>
          <a:bodyPr/>
          <a:lstStyle/>
          <a:p>
            <a:fld id="{D2149CF3-032C-4F66-9B05-5E2CD255CD5C}" type="datetime1">
              <a:rPr lang="ja-JP" altLang="en-US" smtClean="0"/>
              <a:t>2016/10/24</a:t>
            </a:fld>
            <a:endParaRPr lang="ja-JP" altLang="en-US" sz="1200"/>
          </a:p>
        </p:txBody>
      </p:sp>
      <p:sp>
        <p:nvSpPr>
          <p:cNvPr id="5" name="スライド番号プレースホルダー 4"/>
          <p:cNvSpPr>
            <a:spLocks noGrp="1"/>
          </p:cNvSpPr>
          <p:nvPr>
            <p:ph type="sldNum" sz="quarter" idx="11"/>
          </p:nvPr>
        </p:nvSpPr>
        <p:spPr/>
        <p:txBody>
          <a:bodyPr/>
          <a:lstStyle/>
          <a:p>
            <a:fld id="{57475ABD-7433-4FC9-8B03-91C9E345687F}" type="slidenum">
              <a:rPr lang="ja-JP" altLang="en-US" smtClean="0"/>
              <a:pPr/>
              <a:t>1</a:t>
            </a:fld>
            <a:endParaRPr lang="ja-JP" altLang="en-US" sz="1200"/>
          </a:p>
        </p:txBody>
      </p:sp>
    </p:spTree>
    <p:extLst>
      <p:ext uri="{BB962C8B-B14F-4D97-AF65-F5344CB8AC3E}">
        <p14:creationId xmlns:p14="http://schemas.microsoft.com/office/powerpoint/2010/main" val="132956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a:p>
        </p:txBody>
      </p:sp>
      <p:sp>
        <p:nvSpPr>
          <p:cNvPr id="4" name="日付プレースホルダー 3"/>
          <p:cNvSpPr>
            <a:spLocks noGrp="1"/>
          </p:cNvSpPr>
          <p:nvPr>
            <p:ph type="dt" idx="10"/>
          </p:nvPr>
        </p:nvSpPr>
        <p:spPr/>
        <p:txBody>
          <a:bodyPr/>
          <a:lstStyle/>
          <a:p>
            <a:fld id="{D2149CF3-032C-4F66-9B05-5E2CD255CD5C}" type="datetime1">
              <a:rPr lang="ja-JP" altLang="en-US" smtClean="0"/>
              <a:t>2016/10/24</a:t>
            </a:fld>
            <a:endParaRPr lang="ja-JP" altLang="en-US" sz="1200"/>
          </a:p>
        </p:txBody>
      </p:sp>
      <p:sp>
        <p:nvSpPr>
          <p:cNvPr id="5" name="スライド番号プレースホルダー 4"/>
          <p:cNvSpPr>
            <a:spLocks noGrp="1"/>
          </p:cNvSpPr>
          <p:nvPr>
            <p:ph type="sldNum" sz="quarter" idx="11"/>
          </p:nvPr>
        </p:nvSpPr>
        <p:spPr/>
        <p:txBody>
          <a:bodyPr/>
          <a:lstStyle/>
          <a:p>
            <a:fld id="{57475ABD-7433-4FC9-8B03-91C9E345687F}" type="slidenum">
              <a:rPr lang="ja-JP" altLang="en-US" smtClean="0"/>
              <a:pPr/>
              <a:t>2</a:t>
            </a:fld>
            <a:endParaRPr lang="ja-JP" altLang="en-US" sz="1200"/>
          </a:p>
        </p:txBody>
      </p:sp>
    </p:spTree>
    <p:extLst>
      <p:ext uri="{BB962C8B-B14F-4D97-AF65-F5344CB8AC3E}">
        <p14:creationId xmlns:p14="http://schemas.microsoft.com/office/powerpoint/2010/main" val="346755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dirty="0"/>
          </a:p>
        </p:txBody>
      </p:sp>
      <p:sp>
        <p:nvSpPr>
          <p:cNvPr id="4" name="日付プレースホルダー 3"/>
          <p:cNvSpPr>
            <a:spLocks noGrp="1"/>
          </p:cNvSpPr>
          <p:nvPr>
            <p:ph type="dt" idx="10"/>
          </p:nvPr>
        </p:nvSpPr>
        <p:spPr/>
        <p:txBody>
          <a:bodyPr/>
          <a:lstStyle/>
          <a:p>
            <a:fld id="{D2149CF3-032C-4F66-9B05-5E2CD255CD5C}" type="datetime1">
              <a:rPr lang="ja-JP" altLang="en-US" smtClean="0"/>
              <a:t>2016/10/24</a:t>
            </a:fld>
            <a:endParaRPr lang="ja-JP" altLang="en-US" sz="1200"/>
          </a:p>
        </p:txBody>
      </p:sp>
      <p:sp>
        <p:nvSpPr>
          <p:cNvPr id="5" name="スライド番号プレースホルダー 4"/>
          <p:cNvSpPr>
            <a:spLocks noGrp="1"/>
          </p:cNvSpPr>
          <p:nvPr>
            <p:ph type="sldNum" sz="quarter" idx="11"/>
          </p:nvPr>
        </p:nvSpPr>
        <p:spPr/>
        <p:txBody>
          <a:bodyPr/>
          <a:lstStyle/>
          <a:p>
            <a:fld id="{57475ABD-7433-4FC9-8B03-91C9E345687F}" type="slidenum">
              <a:rPr lang="ja-JP" altLang="en-US" smtClean="0"/>
              <a:pPr/>
              <a:t>3</a:t>
            </a:fld>
            <a:endParaRPr lang="ja-JP" altLang="en-US" sz="1200"/>
          </a:p>
        </p:txBody>
      </p:sp>
    </p:spTree>
    <p:extLst>
      <p:ext uri="{BB962C8B-B14F-4D97-AF65-F5344CB8AC3E}">
        <p14:creationId xmlns:p14="http://schemas.microsoft.com/office/powerpoint/2010/main" val="275456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a:p>
        </p:txBody>
      </p:sp>
      <p:sp>
        <p:nvSpPr>
          <p:cNvPr id="4" name="日付プレースホルダー 3"/>
          <p:cNvSpPr>
            <a:spLocks noGrp="1"/>
          </p:cNvSpPr>
          <p:nvPr>
            <p:ph type="dt" idx="10"/>
          </p:nvPr>
        </p:nvSpPr>
        <p:spPr/>
        <p:txBody>
          <a:bodyPr/>
          <a:lstStyle/>
          <a:p>
            <a:fld id="{D2149CF3-032C-4F66-9B05-5E2CD255CD5C}" type="datetime1">
              <a:rPr lang="ja-JP" altLang="en-US" smtClean="0"/>
              <a:t>2016/10/24</a:t>
            </a:fld>
            <a:endParaRPr lang="ja-JP" altLang="en-US" sz="1200"/>
          </a:p>
        </p:txBody>
      </p:sp>
      <p:sp>
        <p:nvSpPr>
          <p:cNvPr id="5" name="スライド番号プレースホルダー 4"/>
          <p:cNvSpPr>
            <a:spLocks noGrp="1"/>
          </p:cNvSpPr>
          <p:nvPr>
            <p:ph type="sldNum" sz="quarter" idx="11"/>
          </p:nvPr>
        </p:nvSpPr>
        <p:spPr/>
        <p:txBody>
          <a:bodyPr/>
          <a:lstStyle/>
          <a:p>
            <a:fld id="{57475ABD-7433-4FC9-8B03-91C9E345687F}" type="slidenum">
              <a:rPr lang="ja-JP" altLang="en-US" smtClean="0"/>
              <a:pPr/>
              <a:t>5</a:t>
            </a:fld>
            <a:endParaRPr lang="ja-JP" altLang="en-US" sz="1200"/>
          </a:p>
        </p:txBody>
      </p:sp>
    </p:spTree>
    <p:extLst>
      <p:ext uri="{BB962C8B-B14F-4D97-AF65-F5344CB8AC3E}">
        <p14:creationId xmlns:p14="http://schemas.microsoft.com/office/powerpoint/2010/main" val="346764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a:p>
        </p:txBody>
      </p:sp>
      <p:sp>
        <p:nvSpPr>
          <p:cNvPr id="4" name="日付プレースホルダー 3"/>
          <p:cNvSpPr>
            <a:spLocks noGrp="1"/>
          </p:cNvSpPr>
          <p:nvPr>
            <p:ph type="dt" idx="10"/>
          </p:nvPr>
        </p:nvSpPr>
        <p:spPr/>
        <p:txBody>
          <a:bodyPr/>
          <a:lstStyle/>
          <a:p>
            <a:fld id="{D2149CF3-032C-4F66-9B05-5E2CD255CD5C}" type="datetime1">
              <a:rPr lang="ja-JP" altLang="en-US" smtClean="0"/>
              <a:t>2016/10/24</a:t>
            </a:fld>
            <a:endParaRPr lang="ja-JP" altLang="en-US" sz="1200"/>
          </a:p>
        </p:txBody>
      </p:sp>
      <p:sp>
        <p:nvSpPr>
          <p:cNvPr id="5" name="スライド番号プレースホルダー 4"/>
          <p:cNvSpPr>
            <a:spLocks noGrp="1"/>
          </p:cNvSpPr>
          <p:nvPr>
            <p:ph type="sldNum" sz="quarter" idx="11"/>
          </p:nvPr>
        </p:nvSpPr>
        <p:spPr/>
        <p:txBody>
          <a:bodyPr/>
          <a:lstStyle/>
          <a:p>
            <a:fld id="{57475ABD-7433-4FC9-8B03-91C9E345687F}" type="slidenum">
              <a:rPr lang="ja-JP" altLang="en-US" smtClean="0"/>
              <a:pPr/>
              <a:t>6</a:t>
            </a:fld>
            <a:endParaRPr lang="ja-JP" altLang="en-US" sz="1200"/>
          </a:p>
        </p:txBody>
      </p:sp>
    </p:spTree>
    <p:extLst>
      <p:ext uri="{BB962C8B-B14F-4D97-AF65-F5344CB8AC3E}">
        <p14:creationId xmlns:p14="http://schemas.microsoft.com/office/powerpoint/2010/main" val="375780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a:p>
        </p:txBody>
      </p:sp>
      <p:sp>
        <p:nvSpPr>
          <p:cNvPr id="4" name="日付プレースホルダー 3"/>
          <p:cNvSpPr>
            <a:spLocks noGrp="1"/>
          </p:cNvSpPr>
          <p:nvPr>
            <p:ph type="dt" idx="10"/>
          </p:nvPr>
        </p:nvSpPr>
        <p:spPr/>
        <p:txBody>
          <a:bodyPr/>
          <a:lstStyle/>
          <a:p>
            <a:fld id="{D2149CF3-032C-4F66-9B05-5E2CD255CD5C}" type="datetime1">
              <a:rPr lang="ja-JP" altLang="en-US" smtClean="0"/>
              <a:t>2016/10/24</a:t>
            </a:fld>
            <a:endParaRPr lang="ja-JP" altLang="en-US" sz="1200"/>
          </a:p>
        </p:txBody>
      </p:sp>
      <p:sp>
        <p:nvSpPr>
          <p:cNvPr id="5" name="スライド番号プレースホルダー 4"/>
          <p:cNvSpPr>
            <a:spLocks noGrp="1"/>
          </p:cNvSpPr>
          <p:nvPr>
            <p:ph type="sldNum" sz="quarter" idx="11"/>
          </p:nvPr>
        </p:nvSpPr>
        <p:spPr/>
        <p:txBody>
          <a:bodyPr/>
          <a:lstStyle/>
          <a:p>
            <a:fld id="{57475ABD-7433-4FC9-8B03-91C9E345687F}" type="slidenum">
              <a:rPr lang="ja-JP" altLang="en-US" smtClean="0"/>
              <a:pPr/>
              <a:t>7</a:t>
            </a:fld>
            <a:endParaRPr lang="ja-JP" altLang="en-US" sz="1200"/>
          </a:p>
        </p:txBody>
      </p:sp>
    </p:spTree>
    <p:extLst>
      <p:ext uri="{BB962C8B-B14F-4D97-AF65-F5344CB8AC3E}">
        <p14:creationId xmlns:p14="http://schemas.microsoft.com/office/powerpoint/2010/main" val="4866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686300"/>
            <a:ext cx="5389563" cy="4440238"/>
          </a:xfrm>
          <a:prstGeom prst="rect">
            <a:avLst/>
          </a:prstGeom>
        </p:spPr>
        <p:txBody>
          <a:bodyPr/>
          <a:lstStyle/>
          <a:p>
            <a:endParaRPr kumimoji="1" lang="ja-JP" altLang="en-US"/>
          </a:p>
        </p:txBody>
      </p:sp>
      <p:sp>
        <p:nvSpPr>
          <p:cNvPr id="4" name="日付プレースホルダー 3"/>
          <p:cNvSpPr>
            <a:spLocks noGrp="1"/>
          </p:cNvSpPr>
          <p:nvPr>
            <p:ph type="dt" idx="10"/>
          </p:nvPr>
        </p:nvSpPr>
        <p:spPr/>
        <p:txBody>
          <a:bodyPr/>
          <a:lstStyle/>
          <a:p>
            <a:fld id="{D2149CF3-032C-4F66-9B05-5E2CD255CD5C}" type="datetime1">
              <a:rPr lang="ja-JP" altLang="en-US" smtClean="0"/>
              <a:t>2016/10/24</a:t>
            </a:fld>
            <a:endParaRPr lang="ja-JP" altLang="en-US" sz="1200"/>
          </a:p>
        </p:txBody>
      </p:sp>
      <p:sp>
        <p:nvSpPr>
          <p:cNvPr id="5" name="スライド番号プレースホルダー 4"/>
          <p:cNvSpPr>
            <a:spLocks noGrp="1"/>
          </p:cNvSpPr>
          <p:nvPr>
            <p:ph type="sldNum" sz="quarter" idx="11"/>
          </p:nvPr>
        </p:nvSpPr>
        <p:spPr/>
        <p:txBody>
          <a:bodyPr/>
          <a:lstStyle/>
          <a:p>
            <a:fld id="{57475ABD-7433-4FC9-8B03-91C9E345687F}" type="slidenum">
              <a:rPr lang="ja-JP" altLang="en-US" smtClean="0"/>
              <a:pPr/>
              <a:t>8</a:t>
            </a:fld>
            <a:endParaRPr lang="ja-JP" altLang="en-US" sz="1200"/>
          </a:p>
        </p:txBody>
      </p:sp>
    </p:spTree>
    <p:extLst>
      <p:ext uri="{BB962C8B-B14F-4D97-AF65-F5344CB8AC3E}">
        <p14:creationId xmlns:p14="http://schemas.microsoft.com/office/powerpoint/2010/main" val="425824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fld id="{19D183F4-D891-4C7A-AAFB-542F66F87A8F}" type="datetime1">
              <a:rPr lang="ja-JP" altLang="en-US"/>
              <a:pPr/>
              <a:t>2016/10/24</a:t>
            </a:fld>
            <a:endParaRPr lang="ja-JP" altLang="en-US" sz="1800">
              <a:solidFill>
                <a:schemeClr val="tx1"/>
              </a:solidFill>
            </a:endParaRPr>
          </a:p>
        </p:txBody>
      </p:sp>
      <p:sp>
        <p:nvSpPr>
          <p:cNvPr id="5" name="フッター プレースホルダー 4"/>
          <p:cNvSpPr>
            <a:spLocks noGrp="1"/>
          </p:cNvSpPr>
          <p:nvPr>
            <p:ph type="ftr" sz="quarter" idx="11"/>
          </p:nvPr>
        </p:nvSpPr>
        <p:spPr/>
        <p:txBody>
          <a:bodyPr/>
          <a:lstStyle>
            <a:lvl1pPr>
              <a:defRPr/>
            </a:lvl1pPr>
          </a:lstStyle>
          <a:p>
            <a:r>
              <a:rPr lang="ja-JP" altLang="en-US"/>
              <a:t>2</a:t>
            </a:r>
            <a:endParaRPr lang="ja-JP" altLang="en-US" sz="1800">
              <a:solidFill>
                <a:schemeClr val="tx1"/>
              </a:solidFill>
            </a:endParaRPr>
          </a:p>
        </p:txBody>
      </p:sp>
      <p:sp>
        <p:nvSpPr>
          <p:cNvPr id="6" name="スライド番号プレースホルダー 5"/>
          <p:cNvSpPr>
            <a:spLocks noGrp="1"/>
          </p:cNvSpPr>
          <p:nvPr>
            <p:ph type="sldNum" sz="quarter" idx="12"/>
          </p:nvPr>
        </p:nvSpPr>
        <p:spPr/>
        <p:txBody>
          <a:bodyPr/>
          <a:lstStyle>
            <a:lvl1pPr>
              <a:defRPr/>
            </a:lvl1pPr>
          </a:lstStyle>
          <a:p>
            <a:fld id="{A0C9B7CD-03C3-4498-8A4F-A15A0B74AA41}" type="slidenum">
              <a:rPr lang="ja-JP" altLang="en-US"/>
              <a:pPr/>
              <a:t>‹#›</a:t>
            </a:fld>
            <a:endParaRPr lang="ja-JP" altLang="en-US" sz="1800">
              <a:solidFill>
                <a:schemeClr val="tx1"/>
              </a:solidFill>
            </a:endParaRPr>
          </a:p>
        </p:txBody>
      </p:sp>
    </p:spTree>
    <p:extLst>
      <p:ext uri="{BB962C8B-B14F-4D97-AF65-F5344CB8AC3E}">
        <p14:creationId xmlns:p14="http://schemas.microsoft.com/office/powerpoint/2010/main" val="202623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19D183F4-D891-4C7A-AAFB-542F66F87A8F}" type="datetime1">
              <a:rPr lang="ja-JP" altLang="en-US"/>
              <a:pPr/>
              <a:t>2016/10/24</a:t>
            </a:fld>
            <a:endParaRPr lang="ja-JP" altLang="en-US" sz="1800">
              <a:solidFill>
                <a:schemeClr val="tx1"/>
              </a:solidFill>
            </a:endParaRPr>
          </a:p>
        </p:txBody>
      </p:sp>
      <p:sp>
        <p:nvSpPr>
          <p:cNvPr id="5" name="フッター プレースホルダー 4"/>
          <p:cNvSpPr>
            <a:spLocks noGrp="1"/>
          </p:cNvSpPr>
          <p:nvPr>
            <p:ph type="ftr" sz="quarter" idx="11"/>
          </p:nvPr>
        </p:nvSpPr>
        <p:spPr/>
        <p:txBody>
          <a:bodyPr/>
          <a:lstStyle>
            <a:lvl1pPr>
              <a:defRPr/>
            </a:lvl1pPr>
          </a:lstStyle>
          <a:p>
            <a:r>
              <a:rPr lang="ja-JP" altLang="en-US"/>
              <a:t>2</a:t>
            </a:r>
            <a:endParaRPr lang="ja-JP" altLang="en-US" sz="1800">
              <a:solidFill>
                <a:schemeClr val="tx1"/>
              </a:solidFill>
            </a:endParaRPr>
          </a:p>
        </p:txBody>
      </p:sp>
      <p:sp>
        <p:nvSpPr>
          <p:cNvPr id="6" name="スライド番号プレースホルダー 5"/>
          <p:cNvSpPr>
            <a:spLocks noGrp="1"/>
          </p:cNvSpPr>
          <p:nvPr>
            <p:ph type="sldNum" sz="quarter" idx="12"/>
          </p:nvPr>
        </p:nvSpPr>
        <p:spPr/>
        <p:txBody>
          <a:bodyPr/>
          <a:lstStyle>
            <a:lvl1pPr>
              <a:defRPr/>
            </a:lvl1pPr>
          </a:lstStyle>
          <a:p>
            <a:fld id="{0FB4FA95-422A-4CAC-B120-0EB90B7CB890}" type="slidenum">
              <a:rPr lang="ja-JP" altLang="en-US"/>
              <a:pPr/>
              <a:t>‹#›</a:t>
            </a:fld>
            <a:endParaRPr lang="ja-JP" altLang="en-US" sz="1800">
              <a:solidFill>
                <a:schemeClr val="tx1"/>
              </a:solidFill>
            </a:endParaRPr>
          </a:p>
        </p:txBody>
      </p:sp>
    </p:spTree>
    <p:extLst>
      <p:ext uri="{BB962C8B-B14F-4D97-AF65-F5344CB8AC3E}">
        <p14:creationId xmlns:p14="http://schemas.microsoft.com/office/powerpoint/2010/main" val="59315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19D183F4-D891-4C7A-AAFB-542F66F87A8F}" type="datetime1">
              <a:rPr lang="ja-JP" altLang="en-US"/>
              <a:pPr/>
              <a:t>2016/10/24</a:t>
            </a:fld>
            <a:endParaRPr lang="ja-JP" altLang="en-US" sz="1800">
              <a:solidFill>
                <a:schemeClr val="tx1"/>
              </a:solidFill>
            </a:endParaRPr>
          </a:p>
        </p:txBody>
      </p:sp>
      <p:sp>
        <p:nvSpPr>
          <p:cNvPr id="5" name="フッター プレースホルダー 4"/>
          <p:cNvSpPr>
            <a:spLocks noGrp="1"/>
          </p:cNvSpPr>
          <p:nvPr>
            <p:ph type="ftr" sz="quarter" idx="11"/>
          </p:nvPr>
        </p:nvSpPr>
        <p:spPr/>
        <p:txBody>
          <a:bodyPr/>
          <a:lstStyle>
            <a:lvl1pPr>
              <a:defRPr/>
            </a:lvl1pPr>
          </a:lstStyle>
          <a:p>
            <a:r>
              <a:rPr lang="ja-JP" altLang="en-US"/>
              <a:t>2</a:t>
            </a:r>
            <a:endParaRPr lang="ja-JP" altLang="en-US" sz="1800">
              <a:solidFill>
                <a:schemeClr val="tx1"/>
              </a:solidFill>
            </a:endParaRPr>
          </a:p>
        </p:txBody>
      </p:sp>
      <p:sp>
        <p:nvSpPr>
          <p:cNvPr id="6" name="スライド番号プレースホルダー 5"/>
          <p:cNvSpPr>
            <a:spLocks noGrp="1"/>
          </p:cNvSpPr>
          <p:nvPr>
            <p:ph type="sldNum" sz="quarter" idx="12"/>
          </p:nvPr>
        </p:nvSpPr>
        <p:spPr/>
        <p:txBody>
          <a:bodyPr/>
          <a:lstStyle>
            <a:lvl1pPr>
              <a:defRPr/>
            </a:lvl1pPr>
          </a:lstStyle>
          <a:p>
            <a:fld id="{C64EF33F-7860-4882-9DC8-E5EA868B65FE}" type="slidenum">
              <a:rPr lang="ja-JP" altLang="en-US"/>
              <a:pPr/>
              <a:t>‹#›</a:t>
            </a:fld>
            <a:endParaRPr lang="ja-JP" altLang="en-US" sz="1800">
              <a:solidFill>
                <a:schemeClr val="tx1"/>
              </a:solidFill>
            </a:endParaRPr>
          </a:p>
        </p:txBody>
      </p:sp>
    </p:spTree>
    <p:extLst>
      <p:ext uri="{BB962C8B-B14F-4D97-AF65-F5344CB8AC3E}">
        <p14:creationId xmlns:p14="http://schemas.microsoft.com/office/powerpoint/2010/main" val="200407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19D183F4-D891-4C7A-AAFB-542F66F87A8F}" type="datetime1">
              <a:rPr lang="ja-JP" altLang="en-US"/>
              <a:pPr/>
              <a:t>2016/10/24</a:t>
            </a:fld>
            <a:endParaRPr lang="ja-JP" altLang="en-US" sz="1800">
              <a:solidFill>
                <a:schemeClr val="tx1"/>
              </a:solidFill>
            </a:endParaRPr>
          </a:p>
        </p:txBody>
      </p:sp>
      <p:sp>
        <p:nvSpPr>
          <p:cNvPr id="5" name="フッター プレースホルダー 4"/>
          <p:cNvSpPr>
            <a:spLocks noGrp="1"/>
          </p:cNvSpPr>
          <p:nvPr>
            <p:ph type="ftr" sz="quarter" idx="11"/>
          </p:nvPr>
        </p:nvSpPr>
        <p:spPr/>
        <p:txBody>
          <a:bodyPr/>
          <a:lstStyle>
            <a:lvl1pPr>
              <a:defRPr/>
            </a:lvl1pPr>
          </a:lstStyle>
          <a:p>
            <a:r>
              <a:rPr lang="ja-JP" altLang="en-US"/>
              <a:t>2</a:t>
            </a:r>
            <a:endParaRPr lang="ja-JP" altLang="en-US" sz="1800">
              <a:solidFill>
                <a:schemeClr val="tx1"/>
              </a:solidFill>
            </a:endParaRPr>
          </a:p>
        </p:txBody>
      </p:sp>
      <p:sp>
        <p:nvSpPr>
          <p:cNvPr id="6" name="スライド番号プレースホルダー 5"/>
          <p:cNvSpPr>
            <a:spLocks noGrp="1"/>
          </p:cNvSpPr>
          <p:nvPr>
            <p:ph type="sldNum" sz="quarter" idx="12"/>
          </p:nvPr>
        </p:nvSpPr>
        <p:spPr/>
        <p:txBody>
          <a:bodyPr/>
          <a:lstStyle>
            <a:lvl1pPr>
              <a:defRPr/>
            </a:lvl1pPr>
          </a:lstStyle>
          <a:p>
            <a:fld id="{5E310DA5-6E69-4BF5-8892-A6BA6AE9D5C5}" type="slidenum">
              <a:rPr lang="ja-JP" altLang="en-US"/>
              <a:pPr/>
              <a:t>‹#›</a:t>
            </a:fld>
            <a:endParaRPr lang="ja-JP" altLang="en-US" sz="1800">
              <a:solidFill>
                <a:schemeClr val="tx1"/>
              </a:solidFill>
            </a:endParaRPr>
          </a:p>
        </p:txBody>
      </p:sp>
    </p:spTree>
    <p:extLst>
      <p:ext uri="{BB962C8B-B14F-4D97-AF65-F5344CB8AC3E}">
        <p14:creationId xmlns:p14="http://schemas.microsoft.com/office/powerpoint/2010/main" val="224423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19D183F4-D891-4C7A-AAFB-542F66F87A8F}" type="datetime1">
              <a:rPr lang="ja-JP" altLang="en-US"/>
              <a:pPr/>
              <a:t>2016/10/24</a:t>
            </a:fld>
            <a:endParaRPr lang="ja-JP" altLang="en-US" sz="1800">
              <a:solidFill>
                <a:schemeClr val="tx1"/>
              </a:solidFill>
            </a:endParaRPr>
          </a:p>
        </p:txBody>
      </p:sp>
      <p:sp>
        <p:nvSpPr>
          <p:cNvPr id="5" name="フッター プレースホルダー 4"/>
          <p:cNvSpPr>
            <a:spLocks noGrp="1"/>
          </p:cNvSpPr>
          <p:nvPr>
            <p:ph type="ftr" sz="quarter" idx="11"/>
          </p:nvPr>
        </p:nvSpPr>
        <p:spPr/>
        <p:txBody>
          <a:bodyPr/>
          <a:lstStyle>
            <a:lvl1pPr>
              <a:defRPr/>
            </a:lvl1pPr>
          </a:lstStyle>
          <a:p>
            <a:r>
              <a:rPr lang="ja-JP" altLang="en-US"/>
              <a:t>2</a:t>
            </a:r>
            <a:endParaRPr lang="ja-JP" altLang="en-US" sz="1800">
              <a:solidFill>
                <a:schemeClr val="tx1"/>
              </a:solidFill>
            </a:endParaRPr>
          </a:p>
        </p:txBody>
      </p:sp>
      <p:sp>
        <p:nvSpPr>
          <p:cNvPr id="6" name="スライド番号プレースホルダー 5"/>
          <p:cNvSpPr>
            <a:spLocks noGrp="1"/>
          </p:cNvSpPr>
          <p:nvPr>
            <p:ph type="sldNum" sz="quarter" idx="12"/>
          </p:nvPr>
        </p:nvSpPr>
        <p:spPr/>
        <p:txBody>
          <a:bodyPr/>
          <a:lstStyle>
            <a:lvl1pPr>
              <a:defRPr/>
            </a:lvl1pPr>
          </a:lstStyle>
          <a:p>
            <a:fld id="{1C7E1659-4AF6-4C73-9024-BD3384C8509D}" type="slidenum">
              <a:rPr lang="ja-JP" altLang="en-US"/>
              <a:pPr/>
              <a:t>‹#›</a:t>
            </a:fld>
            <a:endParaRPr lang="ja-JP" altLang="en-US" sz="1800">
              <a:solidFill>
                <a:schemeClr val="tx1"/>
              </a:solidFill>
            </a:endParaRPr>
          </a:p>
        </p:txBody>
      </p:sp>
    </p:spTree>
    <p:extLst>
      <p:ext uri="{BB962C8B-B14F-4D97-AF65-F5344CB8AC3E}">
        <p14:creationId xmlns:p14="http://schemas.microsoft.com/office/powerpoint/2010/main" val="398189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19D183F4-D891-4C7A-AAFB-542F66F87A8F}" type="datetime1">
              <a:rPr lang="ja-JP" altLang="en-US"/>
              <a:pPr/>
              <a:t>2016/10/24</a:t>
            </a:fld>
            <a:endParaRPr lang="ja-JP" altLang="en-US" sz="1800">
              <a:solidFill>
                <a:schemeClr val="tx1"/>
              </a:solidFill>
            </a:endParaRPr>
          </a:p>
        </p:txBody>
      </p:sp>
      <p:sp>
        <p:nvSpPr>
          <p:cNvPr id="6" name="フッター プレースホルダー 5"/>
          <p:cNvSpPr>
            <a:spLocks noGrp="1"/>
          </p:cNvSpPr>
          <p:nvPr>
            <p:ph type="ftr" sz="quarter" idx="11"/>
          </p:nvPr>
        </p:nvSpPr>
        <p:spPr/>
        <p:txBody>
          <a:bodyPr/>
          <a:lstStyle>
            <a:lvl1pPr>
              <a:defRPr/>
            </a:lvl1pPr>
          </a:lstStyle>
          <a:p>
            <a:r>
              <a:rPr lang="ja-JP" altLang="en-US"/>
              <a:t>2</a:t>
            </a:r>
            <a:endParaRPr lang="ja-JP" altLang="en-US" sz="1800">
              <a:solidFill>
                <a:schemeClr val="tx1"/>
              </a:solidFill>
            </a:endParaRPr>
          </a:p>
        </p:txBody>
      </p:sp>
      <p:sp>
        <p:nvSpPr>
          <p:cNvPr id="7" name="スライド番号プレースホルダー 6"/>
          <p:cNvSpPr>
            <a:spLocks noGrp="1"/>
          </p:cNvSpPr>
          <p:nvPr>
            <p:ph type="sldNum" sz="quarter" idx="12"/>
          </p:nvPr>
        </p:nvSpPr>
        <p:spPr/>
        <p:txBody>
          <a:bodyPr/>
          <a:lstStyle>
            <a:lvl1pPr>
              <a:defRPr/>
            </a:lvl1pPr>
          </a:lstStyle>
          <a:p>
            <a:fld id="{303360DF-7343-492F-8595-B0C36C8F0436}" type="slidenum">
              <a:rPr lang="ja-JP" altLang="en-US"/>
              <a:pPr/>
              <a:t>‹#›</a:t>
            </a:fld>
            <a:endParaRPr lang="ja-JP" altLang="en-US" sz="1800">
              <a:solidFill>
                <a:schemeClr val="tx1"/>
              </a:solidFill>
            </a:endParaRPr>
          </a:p>
        </p:txBody>
      </p:sp>
    </p:spTree>
    <p:extLst>
      <p:ext uri="{BB962C8B-B14F-4D97-AF65-F5344CB8AC3E}">
        <p14:creationId xmlns:p14="http://schemas.microsoft.com/office/powerpoint/2010/main" val="336773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19D183F4-D891-4C7A-AAFB-542F66F87A8F}" type="datetime1">
              <a:rPr lang="ja-JP" altLang="en-US"/>
              <a:pPr/>
              <a:t>2016/10/24</a:t>
            </a:fld>
            <a:endParaRPr lang="ja-JP" altLang="en-US" sz="1800">
              <a:solidFill>
                <a:schemeClr val="tx1"/>
              </a:solidFill>
            </a:endParaRPr>
          </a:p>
        </p:txBody>
      </p:sp>
      <p:sp>
        <p:nvSpPr>
          <p:cNvPr id="8" name="フッター プレースホルダー 7"/>
          <p:cNvSpPr>
            <a:spLocks noGrp="1"/>
          </p:cNvSpPr>
          <p:nvPr>
            <p:ph type="ftr" sz="quarter" idx="11"/>
          </p:nvPr>
        </p:nvSpPr>
        <p:spPr/>
        <p:txBody>
          <a:bodyPr/>
          <a:lstStyle>
            <a:lvl1pPr>
              <a:defRPr/>
            </a:lvl1pPr>
          </a:lstStyle>
          <a:p>
            <a:r>
              <a:rPr lang="ja-JP" altLang="en-US"/>
              <a:t>2</a:t>
            </a:r>
            <a:endParaRPr lang="ja-JP" altLang="en-US" sz="1800">
              <a:solidFill>
                <a:schemeClr val="tx1"/>
              </a:solidFill>
            </a:endParaRPr>
          </a:p>
        </p:txBody>
      </p:sp>
      <p:sp>
        <p:nvSpPr>
          <p:cNvPr id="9" name="スライド番号プレースホルダー 8"/>
          <p:cNvSpPr>
            <a:spLocks noGrp="1"/>
          </p:cNvSpPr>
          <p:nvPr>
            <p:ph type="sldNum" sz="quarter" idx="12"/>
          </p:nvPr>
        </p:nvSpPr>
        <p:spPr/>
        <p:txBody>
          <a:bodyPr/>
          <a:lstStyle>
            <a:lvl1pPr>
              <a:defRPr/>
            </a:lvl1pPr>
          </a:lstStyle>
          <a:p>
            <a:fld id="{3C01E46C-87CA-4548-92F9-870FDAC286C5}" type="slidenum">
              <a:rPr lang="ja-JP" altLang="en-US"/>
              <a:pPr/>
              <a:t>‹#›</a:t>
            </a:fld>
            <a:endParaRPr lang="ja-JP" altLang="en-US" sz="1800">
              <a:solidFill>
                <a:schemeClr val="tx1"/>
              </a:solidFill>
            </a:endParaRPr>
          </a:p>
        </p:txBody>
      </p:sp>
    </p:spTree>
    <p:extLst>
      <p:ext uri="{BB962C8B-B14F-4D97-AF65-F5344CB8AC3E}">
        <p14:creationId xmlns:p14="http://schemas.microsoft.com/office/powerpoint/2010/main" val="9633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19D183F4-D891-4C7A-AAFB-542F66F87A8F}" type="datetime1">
              <a:rPr lang="ja-JP" altLang="en-US"/>
              <a:pPr/>
              <a:t>2016/10/24</a:t>
            </a:fld>
            <a:endParaRPr lang="ja-JP" altLang="en-US" sz="1800">
              <a:solidFill>
                <a:schemeClr val="tx1"/>
              </a:solidFill>
            </a:endParaRPr>
          </a:p>
        </p:txBody>
      </p:sp>
      <p:sp>
        <p:nvSpPr>
          <p:cNvPr id="4" name="フッター プレースホルダー 3"/>
          <p:cNvSpPr>
            <a:spLocks noGrp="1"/>
          </p:cNvSpPr>
          <p:nvPr>
            <p:ph type="ftr" sz="quarter" idx="11"/>
          </p:nvPr>
        </p:nvSpPr>
        <p:spPr/>
        <p:txBody>
          <a:bodyPr/>
          <a:lstStyle>
            <a:lvl1pPr>
              <a:defRPr/>
            </a:lvl1pPr>
          </a:lstStyle>
          <a:p>
            <a:r>
              <a:rPr lang="ja-JP" altLang="en-US"/>
              <a:t>2</a:t>
            </a:r>
            <a:endParaRPr lang="ja-JP" altLang="en-US" sz="1800">
              <a:solidFill>
                <a:schemeClr val="tx1"/>
              </a:solidFill>
            </a:endParaRPr>
          </a:p>
        </p:txBody>
      </p:sp>
      <p:sp>
        <p:nvSpPr>
          <p:cNvPr id="5" name="スライド番号プレースホルダー 4"/>
          <p:cNvSpPr>
            <a:spLocks noGrp="1"/>
          </p:cNvSpPr>
          <p:nvPr>
            <p:ph type="sldNum" sz="quarter" idx="12"/>
          </p:nvPr>
        </p:nvSpPr>
        <p:spPr/>
        <p:txBody>
          <a:bodyPr/>
          <a:lstStyle>
            <a:lvl1pPr>
              <a:defRPr/>
            </a:lvl1pPr>
          </a:lstStyle>
          <a:p>
            <a:fld id="{F34A1417-C3E2-419C-9682-4BEBF6B12A87}" type="slidenum">
              <a:rPr lang="ja-JP" altLang="en-US"/>
              <a:pPr/>
              <a:t>‹#›</a:t>
            </a:fld>
            <a:endParaRPr lang="ja-JP" altLang="en-US" sz="1800">
              <a:solidFill>
                <a:schemeClr val="tx1"/>
              </a:solidFill>
            </a:endParaRPr>
          </a:p>
        </p:txBody>
      </p:sp>
    </p:spTree>
    <p:extLst>
      <p:ext uri="{BB962C8B-B14F-4D97-AF65-F5344CB8AC3E}">
        <p14:creationId xmlns:p14="http://schemas.microsoft.com/office/powerpoint/2010/main" val="23077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19D183F4-D891-4C7A-AAFB-542F66F87A8F}" type="datetime1">
              <a:rPr lang="ja-JP" altLang="en-US"/>
              <a:pPr/>
              <a:t>2016/10/24</a:t>
            </a:fld>
            <a:endParaRPr lang="ja-JP" altLang="en-US" sz="1800">
              <a:solidFill>
                <a:schemeClr val="tx1"/>
              </a:solidFill>
            </a:endParaRPr>
          </a:p>
        </p:txBody>
      </p:sp>
      <p:sp>
        <p:nvSpPr>
          <p:cNvPr id="3" name="フッター プレースホルダー 2"/>
          <p:cNvSpPr>
            <a:spLocks noGrp="1"/>
          </p:cNvSpPr>
          <p:nvPr>
            <p:ph type="ftr" sz="quarter" idx="11"/>
          </p:nvPr>
        </p:nvSpPr>
        <p:spPr/>
        <p:txBody>
          <a:bodyPr/>
          <a:lstStyle>
            <a:lvl1pPr>
              <a:defRPr/>
            </a:lvl1pPr>
          </a:lstStyle>
          <a:p>
            <a:r>
              <a:rPr lang="ja-JP" altLang="en-US"/>
              <a:t>2</a:t>
            </a:r>
            <a:endParaRPr lang="ja-JP" altLang="en-US" sz="1800">
              <a:solidFill>
                <a:schemeClr val="tx1"/>
              </a:solidFill>
            </a:endParaRPr>
          </a:p>
        </p:txBody>
      </p:sp>
      <p:sp>
        <p:nvSpPr>
          <p:cNvPr id="4" name="スライド番号プレースホルダー 3"/>
          <p:cNvSpPr>
            <a:spLocks noGrp="1"/>
          </p:cNvSpPr>
          <p:nvPr>
            <p:ph type="sldNum" sz="quarter" idx="12"/>
          </p:nvPr>
        </p:nvSpPr>
        <p:spPr/>
        <p:txBody>
          <a:bodyPr/>
          <a:lstStyle>
            <a:lvl1pPr>
              <a:defRPr/>
            </a:lvl1pPr>
          </a:lstStyle>
          <a:p>
            <a:fld id="{7AD967AA-FFCF-4FB3-84B6-BD52333C2DB5}" type="slidenum">
              <a:rPr lang="ja-JP" altLang="en-US"/>
              <a:pPr/>
              <a:t>‹#›</a:t>
            </a:fld>
            <a:endParaRPr lang="ja-JP" altLang="en-US" sz="1800">
              <a:solidFill>
                <a:schemeClr val="tx1"/>
              </a:solidFill>
            </a:endParaRPr>
          </a:p>
        </p:txBody>
      </p:sp>
    </p:spTree>
    <p:extLst>
      <p:ext uri="{BB962C8B-B14F-4D97-AF65-F5344CB8AC3E}">
        <p14:creationId xmlns:p14="http://schemas.microsoft.com/office/powerpoint/2010/main" val="402648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19D183F4-D891-4C7A-AAFB-542F66F87A8F}" type="datetime1">
              <a:rPr lang="ja-JP" altLang="en-US"/>
              <a:pPr/>
              <a:t>2016/10/24</a:t>
            </a:fld>
            <a:endParaRPr lang="ja-JP" altLang="en-US" sz="1800">
              <a:solidFill>
                <a:schemeClr val="tx1"/>
              </a:solidFill>
            </a:endParaRPr>
          </a:p>
        </p:txBody>
      </p:sp>
      <p:sp>
        <p:nvSpPr>
          <p:cNvPr id="6" name="フッター プレースホルダー 5"/>
          <p:cNvSpPr>
            <a:spLocks noGrp="1"/>
          </p:cNvSpPr>
          <p:nvPr>
            <p:ph type="ftr" sz="quarter" idx="11"/>
          </p:nvPr>
        </p:nvSpPr>
        <p:spPr/>
        <p:txBody>
          <a:bodyPr/>
          <a:lstStyle>
            <a:lvl1pPr>
              <a:defRPr/>
            </a:lvl1pPr>
          </a:lstStyle>
          <a:p>
            <a:r>
              <a:rPr lang="ja-JP" altLang="en-US"/>
              <a:t>2</a:t>
            </a:r>
            <a:endParaRPr lang="ja-JP" altLang="en-US" sz="1800">
              <a:solidFill>
                <a:schemeClr val="tx1"/>
              </a:solidFill>
            </a:endParaRPr>
          </a:p>
        </p:txBody>
      </p:sp>
      <p:sp>
        <p:nvSpPr>
          <p:cNvPr id="7" name="スライド番号プレースホルダー 6"/>
          <p:cNvSpPr>
            <a:spLocks noGrp="1"/>
          </p:cNvSpPr>
          <p:nvPr>
            <p:ph type="sldNum" sz="quarter" idx="12"/>
          </p:nvPr>
        </p:nvSpPr>
        <p:spPr/>
        <p:txBody>
          <a:bodyPr/>
          <a:lstStyle>
            <a:lvl1pPr>
              <a:defRPr/>
            </a:lvl1pPr>
          </a:lstStyle>
          <a:p>
            <a:fld id="{11C340E0-980E-4C9C-BCB1-44FDB9943816}" type="slidenum">
              <a:rPr lang="ja-JP" altLang="en-US"/>
              <a:pPr/>
              <a:t>‹#›</a:t>
            </a:fld>
            <a:endParaRPr lang="ja-JP" altLang="en-US" sz="1800">
              <a:solidFill>
                <a:schemeClr val="tx1"/>
              </a:solidFill>
            </a:endParaRPr>
          </a:p>
        </p:txBody>
      </p:sp>
    </p:spTree>
    <p:extLst>
      <p:ext uri="{BB962C8B-B14F-4D97-AF65-F5344CB8AC3E}">
        <p14:creationId xmlns:p14="http://schemas.microsoft.com/office/powerpoint/2010/main" val="24297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19D183F4-D891-4C7A-AAFB-542F66F87A8F}" type="datetime1">
              <a:rPr lang="ja-JP" altLang="en-US"/>
              <a:pPr/>
              <a:t>2016/10/24</a:t>
            </a:fld>
            <a:endParaRPr lang="ja-JP" altLang="en-US" sz="1800">
              <a:solidFill>
                <a:schemeClr val="tx1"/>
              </a:solidFill>
            </a:endParaRPr>
          </a:p>
        </p:txBody>
      </p:sp>
      <p:sp>
        <p:nvSpPr>
          <p:cNvPr id="6" name="フッター プレースホルダー 5"/>
          <p:cNvSpPr>
            <a:spLocks noGrp="1"/>
          </p:cNvSpPr>
          <p:nvPr>
            <p:ph type="ftr" sz="quarter" idx="11"/>
          </p:nvPr>
        </p:nvSpPr>
        <p:spPr/>
        <p:txBody>
          <a:bodyPr/>
          <a:lstStyle>
            <a:lvl1pPr>
              <a:defRPr/>
            </a:lvl1pPr>
          </a:lstStyle>
          <a:p>
            <a:r>
              <a:rPr lang="ja-JP" altLang="en-US"/>
              <a:t>2</a:t>
            </a:r>
            <a:endParaRPr lang="ja-JP" altLang="en-US" sz="1800">
              <a:solidFill>
                <a:schemeClr val="tx1"/>
              </a:solidFill>
            </a:endParaRPr>
          </a:p>
        </p:txBody>
      </p:sp>
      <p:sp>
        <p:nvSpPr>
          <p:cNvPr id="7" name="スライド番号プレースホルダー 6"/>
          <p:cNvSpPr>
            <a:spLocks noGrp="1"/>
          </p:cNvSpPr>
          <p:nvPr>
            <p:ph type="sldNum" sz="quarter" idx="12"/>
          </p:nvPr>
        </p:nvSpPr>
        <p:spPr/>
        <p:txBody>
          <a:bodyPr/>
          <a:lstStyle>
            <a:lvl1pPr>
              <a:defRPr/>
            </a:lvl1pPr>
          </a:lstStyle>
          <a:p>
            <a:fld id="{B2E3835F-9B78-4279-A42D-8E270081C435}" type="slidenum">
              <a:rPr lang="ja-JP" altLang="en-US"/>
              <a:pPr/>
              <a:t>‹#›</a:t>
            </a:fld>
            <a:endParaRPr lang="ja-JP" altLang="en-US" sz="1800">
              <a:solidFill>
                <a:schemeClr val="tx1"/>
              </a:solidFill>
            </a:endParaRPr>
          </a:p>
        </p:txBody>
      </p:sp>
    </p:spTree>
    <p:extLst>
      <p:ext uri="{BB962C8B-B14F-4D97-AF65-F5344CB8AC3E}">
        <p14:creationId xmlns:p14="http://schemas.microsoft.com/office/powerpoint/2010/main" val="342965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smtClean="0">
                <a:sym typeface="Calibri" pitchFamily="34" charset="0"/>
              </a:rPr>
              <a:t>マスター タイトルの書式設定</a:t>
            </a:r>
          </a:p>
        </p:txBody>
      </p:sp>
      <p:sp>
        <p:nvSpPr>
          <p:cNvPr id="1027" name="テキスト プレースホルダー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smtClean="0">
                <a:sym typeface="Calibri" pitchFamily="34" charset="0"/>
              </a:rPr>
              <a:t>マスター テキストの書式設定</a:t>
            </a:r>
          </a:p>
          <a:p>
            <a:pPr lvl="1"/>
            <a:r>
              <a:rPr lang="zh-CN" altLang="ja-JP" smtClean="0">
                <a:sym typeface="Calibri" pitchFamily="34" charset="0"/>
              </a:rPr>
              <a:t>第 </a:t>
            </a:r>
            <a:r>
              <a:rPr lang="ja-JP" altLang="zh-CN" smtClean="0">
                <a:sym typeface="Calibri" pitchFamily="34" charset="0"/>
              </a:rPr>
              <a:t>2 </a:t>
            </a:r>
            <a:r>
              <a:rPr lang="zh-CN" altLang="ja-JP" smtClean="0">
                <a:sym typeface="Calibri" pitchFamily="34" charset="0"/>
              </a:rPr>
              <a:t>レベル</a:t>
            </a:r>
          </a:p>
          <a:p>
            <a:pPr lvl="2"/>
            <a:r>
              <a:rPr lang="zh-CN" altLang="ja-JP" smtClean="0">
                <a:sym typeface="Calibri" pitchFamily="34" charset="0"/>
              </a:rPr>
              <a:t>第 </a:t>
            </a:r>
            <a:r>
              <a:rPr lang="ja-JP" altLang="zh-CN" smtClean="0">
                <a:sym typeface="Calibri" pitchFamily="34" charset="0"/>
              </a:rPr>
              <a:t>3 </a:t>
            </a:r>
            <a:r>
              <a:rPr lang="zh-CN" altLang="ja-JP" smtClean="0">
                <a:sym typeface="Calibri" pitchFamily="34" charset="0"/>
              </a:rPr>
              <a:t>レベル</a:t>
            </a:r>
          </a:p>
          <a:p>
            <a:pPr lvl="3"/>
            <a:r>
              <a:rPr lang="zh-CN" altLang="ja-JP" smtClean="0">
                <a:sym typeface="Calibri" pitchFamily="34" charset="0"/>
              </a:rPr>
              <a:t>第 </a:t>
            </a:r>
            <a:r>
              <a:rPr lang="ja-JP" altLang="zh-CN" smtClean="0">
                <a:sym typeface="Calibri" pitchFamily="34" charset="0"/>
              </a:rPr>
              <a:t>4 </a:t>
            </a:r>
            <a:r>
              <a:rPr lang="zh-CN" altLang="ja-JP" smtClean="0">
                <a:sym typeface="Calibri" pitchFamily="34" charset="0"/>
              </a:rPr>
              <a:t>レベル</a:t>
            </a:r>
          </a:p>
          <a:p>
            <a:pPr lvl="4"/>
            <a:r>
              <a:rPr lang="zh-CN" altLang="ja-JP" smtClean="0">
                <a:sym typeface="Calibri" pitchFamily="34" charset="0"/>
              </a:rPr>
              <a:t>第 </a:t>
            </a:r>
            <a:r>
              <a:rPr lang="ja-JP" altLang="zh-CN" smtClean="0">
                <a:sym typeface="Calibri" pitchFamily="34" charset="0"/>
              </a:rPr>
              <a:t>5 </a:t>
            </a:r>
            <a:r>
              <a:rPr lang="zh-CN" altLang="ja-JP" smtClean="0">
                <a:sym typeface="Calibri" pitchFamily="34" charset="0"/>
              </a:rPr>
              <a:t>レベル</a:t>
            </a:r>
          </a:p>
        </p:txBody>
      </p:sp>
      <p:sp>
        <p:nvSpPr>
          <p:cNvPr id="1028" name="日付プレースホルダー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9D183F4-D891-4C7A-AAFB-542F66F87A8F}" type="datetime1">
              <a:rPr lang="ja-JP" altLang="en-US"/>
              <a:pPr/>
              <a:t>2016/10/24</a:t>
            </a:fld>
            <a:endParaRPr lang="ja-JP" altLang="en-US" sz="1800">
              <a:solidFill>
                <a:schemeClr val="tx1"/>
              </a:solidFill>
            </a:endParaRPr>
          </a:p>
        </p:txBody>
      </p:sp>
      <p:sp>
        <p:nvSpPr>
          <p:cNvPr id="1029" name="フッター プレースホルダー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ja-JP" altLang="en-US"/>
              <a:t>2</a:t>
            </a:r>
            <a:endParaRPr lang="ja-JP" altLang="en-US" sz="1800">
              <a:solidFill>
                <a:schemeClr val="tx1"/>
              </a:solidFill>
            </a:endParaRPr>
          </a:p>
        </p:txBody>
      </p:sp>
      <p:sp>
        <p:nvSpPr>
          <p:cNvPr id="1030" name="スライド番号プレースホルダー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8BA1600-0BB6-447D-AB8C-BBFA2AEBE07A}" type="slidenum">
              <a:rPr lang="ja-JP" altLang="en-US"/>
              <a:pPr/>
              <a:t>‹#›</a:t>
            </a:fld>
            <a:endParaRPr lang="ja-JP"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長野島廻地区航空写真.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775" y="1593693"/>
            <a:ext cx="6479815" cy="389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コンテンツ プレースホルダー 2"/>
          <p:cNvSpPr>
            <a:spLocks noGrp="1" noChangeArrowheads="1"/>
          </p:cNvSpPr>
          <p:nvPr>
            <p:ph idx="1"/>
          </p:nvPr>
        </p:nvSpPr>
        <p:spPr>
          <a:xfrm>
            <a:off x="4499996" y="5661155"/>
            <a:ext cx="4320040" cy="980830"/>
          </a:xfrm>
          <a:ln/>
        </p:spPr>
        <p:txBody>
          <a:bodyPr/>
          <a:lstStyle/>
          <a:p>
            <a:pPr algn="l">
              <a:lnSpc>
                <a:spcPct val="8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基山町都市計画審議会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8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ja-JP" altLang="en-US" sz="1751" dirty="0" smtClean="0">
                <a:latin typeface="Meiryo UI" panose="020B0604030504040204" pitchFamily="50" charset="-128"/>
                <a:ea typeface="Meiryo UI" panose="020B0604030504040204" pitchFamily="50" charset="-128"/>
                <a:cs typeface="Meiryo UI" panose="020B0604030504040204" pitchFamily="50" charset="-128"/>
              </a:rPr>
              <a:t>２８年度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第１回</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8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平成２８年１０月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日（金）１３時３０分～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76" name="タイトル 1"/>
          <p:cNvSpPr>
            <a:spLocks noGrp="1" noChangeArrowheads="1"/>
          </p:cNvSpPr>
          <p:nvPr>
            <p:ph type="title" idx="4294967295"/>
          </p:nvPr>
        </p:nvSpPr>
        <p:spPr>
          <a:xfrm>
            <a:off x="0" y="260780"/>
            <a:ext cx="9144000" cy="862013"/>
          </a:xfrm>
          <a:ln/>
        </p:spPr>
        <p:txBody>
          <a:bodyPr/>
          <a:lstStyle/>
          <a:p>
            <a:pPr marL="0" indent="0"/>
            <a:r>
              <a:rPr lang="zh-CN" altLang="ja-JP" sz="3200" b="1" dirty="0" smtClean="0"/>
              <a:t>長野</a:t>
            </a:r>
            <a:r>
              <a:rPr lang="ja-JP" altLang="en-US" sz="3200" b="1" dirty="0" smtClean="0"/>
              <a:t>（島廻）</a:t>
            </a:r>
            <a:r>
              <a:rPr lang="zh-CN" altLang="ja-JP" sz="3200" b="1" dirty="0" smtClean="0"/>
              <a:t>地区の</a:t>
            </a:r>
            <a:r>
              <a:rPr lang="ja-JP" altLang="en-US" sz="3200" b="1" dirty="0" smtClean="0"/>
              <a:t>土地利用の進捗状況報告</a:t>
            </a:r>
            <a:endParaRPr lang="zh-CN" altLang="ja-JP" sz="3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ー 4"/>
          <p:cNvSpPr>
            <a:spLocks noGrp="1"/>
          </p:cNvSpPr>
          <p:nvPr>
            <p:ph type="ftr" sz="quarter" idx="11"/>
          </p:nvPr>
        </p:nvSpPr>
        <p:spPr>
          <a:xfrm>
            <a:off x="3171569" y="6463398"/>
            <a:ext cx="2895600" cy="365125"/>
          </a:xfrm>
        </p:spPr>
        <p:txBody>
          <a:bodyPr/>
          <a:lstStyle/>
          <a:p>
            <a:r>
              <a:rPr lang="en-US" altLang="ja-JP" sz="1800" dirty="0" smtClean="0">
                <a:solidFill>
                  <a:schemeClr val="tx1"/>
                </a:solidFill>
              </a:rPr>
              <a:t>1</a:t>
            </a:r>
            <a:endParaRPr lang="ja-JP" altLang="en-US" sz="1800" dirty="0">
              <a:solidFill>
                <a:schemeClr val="tx1"/>
              </a:solidFill>
            </a:endParaRPr>
          </a:p>
        </p:txBody>
      </p:sp>
      <p:sp>
        <p:nvSpPr>
          <p:cNvPr id="4098" name="タイトル 1"/>
          <p:cNvSpPr>
            <a:spLocks noGrp="1" noChangeArrowheads="1"/>
          </p:cNvSpPr>
          <p:nvPr>
            <p:ph type="title" idx="4294967295"/>
          </p:nvPr>
        </p:nvSpPr>
        <p:spPr>
          <a:xfrm>
            <a:off x="395288" y="274638"/>
            <a:ext cx="6768892" cy="706437"/>
          </a:xfrm>
          <a:ln>
            <a:solidFill>
              <a:schemeClr val="tx1"/>
            </a:solidFill>
          </a:ln>
        </p:spPr>
        <p:txBody>
          <a:bodyPr/>
          <a:lstStyle/>
          <a:p>
            <a:pPr marL="0" indent="0"/>
            <a:r>
              <a:rPr lang="zh-CN" altLang="ja-JP" sz="4000" dirty="0" smtClean="0"/>
              <a:t>長野</a:t>
            </a:r>
            <a:r>
              <a:rPr lang="zh-CN" altLang="ja-JP" sz="4000" dirty="0"/>
              <a:t>地区の位置付け</a:t>
            </a:r>
            <a:r>
              <a:rPr lang="zh-CN" altLang="ja-JP" sz="4000" dirty="0" smtClean="0"/>
              <a:t>と</a:t>
            </a:r>
            <a:r>
              <a:rPr lang="ja-JP" altLang="en-US" sz="4000" dirty="0" smtClean="0"/>
              <a:t>現状</a:t>
            </a:r>
            <a:endParaRPr lang="zh-CN" altLang="ja-JP" sz="4000" dirty="0"/>
          </a:p>
        </p:txBody>
      </p:sp>
      <p:sp>
        <p:nvSpPr>
          <p:cNvPr id="4100" name="正方形/長方形 4"/>
          <p:cNvSpPr>
            <a:spLocks noChangeArrowheads="1"/>
          </p:cNvSpPr>
          <p:nvPr/>
        </p:nvSpPr>
        <p:spPr bwMode="auto">
          <a:xfrm>
            <a:off x="382821" y="3789025"/>
            <a:ext cx="8496589" cy="2304160"/>
          </a:xfrm>
          <a:prstGeom prst="rect">
            <a:avLst/>
          </a:prstGeom>
          <a:noFill/>
          <a:ln w="25400" cap="flat" cmpd="sng">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42900" indent="-342900">
              <a:buFont typeface="Wingdings" panose="05000000000000000000" pitchFamily="2" charset="2"/>
              <a:buChar char="Ø"/>
            </a:pPr>
            <a:r>
              <a:rPr lang="ja-JP" altLang="en-US" sz="2400"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現状</a:t>
            </a:r>
            <a:endParaRPr lang="en-US" altLang="ja-JP" sz="2400" dirty="0">
              <a:latin typeface="Meiryo UI" panose="020B0604030504040204" pitchFamily="50" charset="-128"/>
              <a:ea typeface="Meiryo UI" panose="020B0604030504040204" pitchFamily="50" charset="-128"/>
              <a:cs typeface="Meiryo UI" panose="020B0604030504040204" pitchFamily="50" charset="-128"/>
              <a:sym typeface="Calibri" pitchFamily="34" charset="0"/>
            </a:endParaRPr>
          </a:p>
          <a:p>
            <a:pPr marL="355600" indent="-355600">
              <a:tabLst>
                <a:tab pos="355600"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　第</a:t>
            </a:r>
            <a:r>
              <a:rPr lang="en-US" altLang="ja-JP" dirty="0">
                <a:latin typeface="Meiryo UI" panose="020B0604030504040204" pitchFamily="50" charset="-128"/>
                <a:ea typeface="Meiryo UI" panose="020B0604030504040204" pitchFamily="50" charset="-128"/>
                <a:cs typeface="Meiryo UI" panose="020B0604030504040204" pitchFamily="50" charset="-128"/>
                <a:sym typeface="Calibri" pitchFamily="34" charset="0"/>
              </a:rPr>
              <a:t>7</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区からの請願等もあり、市街化区域への編入について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は、県</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への要望</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等を行っているところです</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a:p>
            <a:pPr marL="355600" indent="-355600">
              <a:tabLst>
                <a:tab pos="355600"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a:p>
            <a:pPr marL="355600" indent="-355600">
              <a:tabLst>
                <a:tab pos="355600"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　市街化区域への編入は、農振地区内農用地が含まれることから、手続き</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面に</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おいて、時間を要するところで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はありますが</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、当該地域への進出希望等の企業</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もあり、また、地元及び議会</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においても、早期の産業用地化が望まれて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いるところ</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です。</a:t>
            </a: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pitchFamily="34" charset="0"/>
            </a:endParaRPr>
          </a:p>
          <a:p>
            <a:endParaRPr lang="ja-JP" altLang="en-US" dirty="0">
              <a:solidFill>
                <a:srgbClr val="FFFFFF"/>
              </a:solidFill>
              <a:latin typeface="Calibri" pitchFamily="34" charset="0"/>
              <a:ea typeface="Calibri" pitchFamily="34" charset="0"/>
              <a:cs typeface="Calibri" pitchFamily="34" charset="0"/>
              <a:sym typeface="Calibri" pitchFamily="34" charset="0"/>
            </a:endParaRPr>
          </a:p>
        </p:txBody>
      </p:sp>
      <p:sp>
        <p:nvSpPr>
          <p:cNvPr id="4101" name="正方形/長方形 5"/>
          <p:cNvSpPr>
            <a:spLocks noChangeArrowheads="1"/>
          </p:cNvSpPr>
          <p:nvPr/>
        </p:nvSpPr>
        <p:spPr bwMode="auto">
          <a:xfrm>
            <a:off x="371074" y="1124841"/>
            <a:ext cx="8496590" cy="2448170"/>
          </a:xfrm>
          <a:prstGeom prst="rect">
            <a:avLst/>
          </a:prstGeom>
          <a:noFill/>
          <a:ln w="25400" cap="flat" cmpd="sng">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342900" indent="-342900">
              <a:buFont typeface="Wingdings" panose="05000000000000000000" pitchFamily="2" charset="2"/>
              <a:buChar char="Ø"/>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位置付け</a:t>
            </a:r>
            <a:endParaRPr lang="en-US" altLang="ja-JP" sz="2400" dirty="0">
              <a:latin typeface="Meiryo UI" panose="020B0604030504040204" pitchFamily="50" charset="-128"/>
              <a:ea typeface="Meiryo UI" panose="020B0604030504040204" pitchFamily="50" charset="-128"/>
              <a:cs typeface="Meiryo UI" panose="020B0604030504040204" pitchFamily="50" charset="-128"/>
              <a:sym typeface="Calibri" pitchFamily="34" charset="0"/>
            </a:endParaRPr>
          </a:p>
          <a:p>
            <a:pPr marL="355600" indent="-355600"/>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　長野（島廻）地区については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、立野工業団地等整備以降、「第３次基山町国土利　　用計画」、「基山町都市</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計画</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マスタープラン」、「第５次基山町総合計画」において、産業</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用地化を行う地域として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計画して</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いる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地域。</a:t>
            </a: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a:p>
            <a:pPr marL="355600" indent="-355600"/>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endParaRPr>
          </a:p>
          <a:p>
            <a:pPr marL="355600" indent="-355600"/>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　市街化調整区域であり、隣接する西、北側の市街化区域からの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影響で</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駐車場等への転用等が進み、また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、東側</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は、５０戸以上が連たん</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する集落</a:t>
            </a:r>
            <a:r>
              <a:rPr lang="ja-JP" altLang="en-US" dirty="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があり、南側は、町道花町線沿いに住宅や倉庫で周りを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sym typeface="ＭＳ Ｐゴシック" pitchFamily="50" charset="-128"/>
              </a:rPr>
              <a:t>囲まれた地域。</a:t>
            </a:r>
            <a:endParaRPr lang="en-US" altLang="ja-JP" dirty="0">
              <a:latin typeface="Meiryo UI" panose="020B0604030504040204" pitchFamily="50" charset="-128"/>
              <a:ea typeface="Meiryo UI" panose="020B0604030504040204" pitchFamily="50" charset="-128"/>
              <a:cs typeface="Meiryo UI" panose="020B0604030504040204" pitchFamily="50" charset="-128"/>
              <a:sym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4"/>
          <p:cNvSpPr>
            <a:spLocks noGrp="1"/>
          </p:cNvSpPr>
          <p:nvPr>
            <p:ph type="ftr" sz="quarter" idx="11"/>
          </p:nvPr>
        </p:nvSpPr>
        <p:spPr/>
        <p:txBody>
          <a:bodyPr/>
          <a:lstStyle/>
          <a:p>
            <a:r>
              <a:rPr lang="en-US" altLang="ja-JP" sz="1800" dirty="0" smtClean="0">
                <a:solidFill>
                  <a:schemeClr val="tx1"/>
                </a:solidFill>
              </a:rPr>
              <a:t>3</a:t>
            </a:r>
            <a:endParaRPr lang="ja-JP" altLang="en-US" sz="1800" dirty="0">
              <a:solidFill>
                <a:schemeClr val="tx1"/>
              </a:solidFill>
            </a:endParaRPr>
          </a:p>
        </p:txBody>
      </p:sp>
      <p:sp>
        <p:nvSpPr>
          <p:cNvPr id="6146" name="正方形/長方形 4"/>
          <p:cNvSpPr>
            <a:spLocks noChangeArrowheads="1"/>
          </p:cNvSpPr>
          <p:nvPr/>
        </p:nvSpPr>
        <p:spPr bwMode="auto">
          <a:xfrm>
            <a:off x="112192" y="1052835"/>
            <a:ext cx="8737793" cy="4464310"/>
          </a:xfrm>
          <a:prstGeom prst="rect">
            <a:avLst/>
          </a:prstGeom>
          <a:noFill/>
          <a:ln w="25400" cap="flat" cmpd="sng">
            <a:noFill/>
            <a:miter lim="800000"/>
            <a:headEnd/>
            <a:tailEnd/>
          </a:ln>
          <a:extLst>
            <a:ext uri="{909E8E84-426E-40DD-AFC4-6F175D3DCCD1}">
              <a14:hiddenFill xmlns:a14="http://schemas.microsoft.com/office/drawing/2010/main">
                <a:solidFill>
                  <a:srgbClr val="FFFFFF"/>
                </a:solidFill>
              </a14:hiddenFill>
            </a:ext>
          </a:extLst>
        </p:spPr>
        <p:txBody>
          <a:bodyPr anchor="t"/>
          <a:lstStyle/>
          <a:p>
            <a:pPr marL="342900" indent="-342900">
              <a:buFont typeface="Wingdings" panose="05000000000000000000" pitchFamily="2" charset="2"/>
              <a:buChar char="Ø"/>
            </a:pPr>
            <a:r>
              <a:rPr lang="ja-JP" altLang="en-US" sz="1600" dirty="0" smtClean="0">
                <a:latin typeface="+mj-ea"/>
                <a:ea typeface="+mj-ea"/>
                <a:sym typeface="ＭＳ Ｐゴシック" pitchFamily="50" charset="-128"/>
              </a:rPr>
              <a:t>　平成</a:t>
            </a:r>
            <a:r>
              <a:rPr lang="en-US" altLang="ja-JP" sz="1600" dirty="0" smtClean="0">
                <a:latin typeface="+mj-ea"/>
                <a:ea typeface="+mj-ea"/>
                <a:sym typeface="ＭＳ Ｐゴシック" pitchFamily="50" charset="-128"/>
              </a:rPr>
              <a:t>27</a:t>
            </a:r>
            <a:r>
              <a:rPr lang="ja-JP" altLang="en-US" sz="1600" dirty="0" smtClean="0">
                <a:latin typeface="+mj-ea"/>
                <a:ea typeface="+mj-ea"/>
                <a:sym typeface="ＭＳ Ｐゴシック" pitchFamily="50" charset="-128"/>
              </a:rPr>
              <a:t>年</a:t>
            </a:r>
            <a:r>
              <a:rPr lang="en-US" altLang="ja-JP" sz="1600" dirty="0" smtClean="0">
                <a:latin typeface="+mj-ea"/>
                <a:ea typeface="+mj-ea"/>
                <a:sym typeface="ＭＳ Ｐゴシック" pitchFamily="50" charset="-128"/>
              </a:rPr>
              <a:t>8</a:t>
            </a:r>
            <a:r>
              <a:rPr lang="ja-JP" altLang="en-US" sz="1600" dirty="0" smtClean="0">
                <a:latin typeface="+mj-ea"/>
                <a:ea typeface="+mj-ea"/>
                <a:sym typeface="ＭＳ Ｐゴシック" pitchFamily="50" charset="-128"/>
              </a:rPr>
              <a:t>月</a:t>
            </a:r>
            <a:r>
              <a:rPr lang="en-US" altLang="ja-JP" sz="1600" dirty="0" smtClean="0">
                <a:latin typeface="+mj-ea"/>
                <a:ea typeface="+mj-ea"/>
                <a:sym typeface="ＭＳ Ｐゴシック" pitchFamily="50" charset="-128"/>
              </a:rPr>
              <a:t>3</a:t>
            </a:r>
            <a:r>
              <a:rPr lang="ja-JP" altLang="en-US" sz="1600" dirty="0" smtClean="0">
                <a:latin typeface="+mj-ea"/>
                <a:ea typeface="+mj-ea"/>
                <a:sym typeface="ＭＳ Ｐゴシック" pitchFamily="50" charset="-128"/>
              </a:rPr>
              <a:t>日：説明会事前協議：第</a:t>
            </a:r>
            <a:r>
              <a:rPr lang="en-US" altLang="ja-JP" sz="1600" dirty="0" smtClean="0">
                <a:latin typeface="+mj-ea"/>
                <a:ea typeface="+mj-ea"/>
                <a:sym typeface="ＭＳ Ｐゴシック" pitchFamily="50" charset="-128"/>
              </a:rPr>
              <a:t>7</a:t>
            </a:r>
            <a:r>
              <a:rPr lang="ja-JP" altLang="en-US" sz="1600" dirty="0" smtClean="0">
                <a:latin typeface="+mj-ea"/>
                <a:ea typeface="+mj-ea"/>
                <a:sym typeface="ＭＳ Ｐゴシック" pitchFamily="50" charset="-128"/>
              </a:rPr>
              <a:t>区（区長、区長代理）、地元農業委員、地元議員</a:t>
            </a:r>
            <a:endParaRPr lang="en-US" altLang="ja-JP" sz="1600" dirty="0" smtClean="0">
              <a:latin typeface="+mj-ea"/>
              <a:ea typeface="+mj-ea"/>
              <a:sym typeface="ＭＳ Ｐゴシック" pitchFamily="50" charset="-128"/>
            </a:endParaRPr>
          </a:p>
          <a:p>
            <a:pPr marL="342900" indent="-342900">
              <a:buFont typeface="Wingdings" panose="05000000000000000000" pitchFamily="2" charset="2"/>
              <a:buChar char="Ø"/>
            </a:pPr>
            <a:endParaRPr lang="en-US" altLang="ja-JP" sz="1600" dirty="0" smtClean="0">
              <a:latin typeface="+mj-ea"/>
              <a:ea typeface="+mj-ea"/>
              <a:sym typeface="ＭＳ Ｐゴシック" pitchFamily="50" charset="-128"/>
            </a:endParaRPr>
          </a:p>
          <a:p>
            <a:pPr marL="342900" indent="-342900">
              <a:buFont typeface="Wingdings" panose="05000000000000000000" pitchFamily="2" charset="2"/>
              <a:buChar char="Ø"/>
            </a:pPr>
            <a:r>
              <a:rPr lang="ja-JP" altLang="en-US" sz="1600" dirty="0">
                <a:latin typeface="+mj-ea"/>
                <a:ea typeface="+mj-ea"/>
                <a:sym typeface="ＭＳ Ｐゴシック" pitchFamily="50" charset="-128"/>
              </a:rPr>
              <a:t>　</a:t>
            </a:r>
            <a:r>
              <a:rPr lang="ja-JP" altLang="en-US" sz="1600" dirty="0" smtClean="0">
                <a:latin typeface="+mj-ea"/>
                <a:ea typeface="+mj-ea"/>
                <a:sym typeface="ＭＳ Ｐゴシック" pitchFamily="50" charset="-128"/>
              </a:rPr>
              <a:t>平成</a:t>
            </a:r>
            <a:r>
              <a:rPr lang="en-US" altLang="ja-JP" sz="1600" dirty="0" smtClean="0">
                <a:latin typeface="+mj-ea"/>
                <a:ea typeface="+mj-ea"/>
                <a:sym typeface="ＭＳ Ｐゴシック" pitchFamily="50" charset="-128"/>
              </a:rPr>
              <a:t>27</a:t>
            </a:r>
            <a:r>
              <a:rPr lang="ja-JP" altLang="en-US" sz="1600" dirty="0" smtClean="0">
                <a:latin typeface="+mj-ea"/>
                <a:ea typeface="+mj-ea"/>
                <a:sym typeface="ＭＳ Ｐゴシック" pitchFamily="50" charset="-128"/>
              </a:rPr>
              <a:t>年</a:t>
            </a:r>
            <a:r>
              <a:rPr lang="en-US" altLang="ja-JP" sz="1600" dirty="0">
                <a:latin typeface="+mj-ea"/>
                <a:ea typeface="+mj-ea"/>
                <a:sym typeface="ＭＳ Ｐゴシック" pitchFamily="50" charset="-128"/>
              </a:rPr>
              <a:t>8</a:t>
            </a:r>
            <a:r>
              <a:rPr lang="ja-JP" altLang="en-US" sz="1600" dirty="0" smtClean="0">
                <a:latin typeface="+mj-ea"/>
                <a:ea typeface="+mj-ea"/>
                <a:sym typeface="ＭＳ Ｐゴシック" pitchFamily="50" charset="-128"/>
              </a:rPr>
              <a:t>月</a:t>
            </a:r>
            <a:r>
              <a:rPr lang="en-US" altLang="ja-JP" sz="1600" dirty="0">
                <a:latin typeface="+mj-ea"/>
                <a:ea typeface="+mj-ea"/>
                <a:sym typeface="ＭＳ Ｐゴシック" pitchFamily="50" charset="-128"/>
              </a:rPr>
              <a:t>8</a:t>
            </a:r>
            <a:r>
              <a:rPr lang="ja-JP" altLang="en-US" sz="1600" dirty="0" smtClean="0">
                <a:latin typeface="+mj-ea"/>
                <a:ea typeface="+mj-ea"/>
                <a:sym typeface="ＭＳ Ｐゴシック" pitchFamily="50" charset="-128"/>
              </a:rPr>
              <a:t>日：第</a:t>
            </a:r>
            <a:r>
              <a:rPr lang="en-US" altLang="ja-JP" sz="1600" dirty="0" smtClean="0">
                <a:latin typeface="+mj-ea"/>
                <a:ea typeface="+mj-ea"/>
                <a:sym typeface="ＭＳ Ｐゴシック" pitchFamily="50" charset="-128"/>
              </a:rPr>
              <a:t>1</a:t>
            </a:r>
            <a:r>
              <a:rPr lang="ja-JP" altLang="en-US" sz="1600" dirty="0" smtClean="0">
                <a:latin typeface="+mj-ea"/>
                <a:ea typeface="+mj-ea"/>
                <a:sym typeface="ＭＳ Ｐゴシック" pitchFamily="50" charset="-128"/>
              </a:rPr>
              <a:t>回住民説明会：副町長以下担当課長が出席し概要説明</a:t>
            </a:r>
            <a:endParaRPr lang="en-US" altLang="ja-JP" sz="1600" dirty="0" smtClean="0">
              <a:latin typeface="+mj-ea"/>
              <a:ea typeface="+mj-ea"/>
              <a:sym typeface="ＭＳ Ｐゴシック" pitchFamily="50" charset="-128"/>
            </a:endParaRPr>
          </a:p>
          <a:p>
            <a:endParaRPr lang="en-US" altLang="ja-JP" sz="1600" dirty="0" smtClean="0">
              <a:latin typeface="+mj-ea"/>
              <a:ea typeface="+mj-ea"/>
              <a:sym typeface="ＭＳ Ｐゴシック" pitchFamily="50" charset="-128"/>
            </a:endParaRPr>
          </a:p>
          <a:p>
            <a:pPr marL="342900" indent="-342900">
              <a:buFont typeface="Wingdings" panose="05000000000000000000" pitchFamily="2" charset="2"/>
              <a:buChar char="Ø"/>
            </a:pPr>
            <a:r>
              <a:rPr lang="ja-JP" altLang="en-US" sz="1600" dirty="0">
                <a:latin typeface="+mj-ea"/>
                <a:ea typeface="+mj-ea"/>
                <a:cs typeface="Meiryo UI" panose="020B0604030504040204" pitchFamily="50" charset="-128"/>
                <a:sym typeface="ＭＳ Ｐゴシック" pitchFamily="50" charset="-128"/>
              </a:rPr>
              <a:t>　</a:t>
            </a:r>
            <a:r>
              <a:rPr lang="ja-JP" altLang="en-US" sz="1600" dirty="0" smtClean="0">
                <a:latin typeface="+mj-ea"/>
                <a:ea typeface="+mj-ea"/>
                <a:cs typeface="Meiryo UI" panose="020B0604030504040204" pitchFamily="50" charset="-128"/>
                <a:sym typeface="ＭＳ Ｐゴシック" pitchFamily="50" charset="-128"/>
              </a:rPr>
              <a:t>平成</a:t>
            </a:r>
            <a:r>
              <a:rPr lang="en-US" altLang="ja-JP" sz="1600" dirty="0" smtClean="0">
                <a:latin typeface="+mj-ea"/>
                <a:ea typeface="+mj-ea"/>
                <a:cs typeface="Meiryo UI" panose="020B0604030504040204" pitchFamily="50" charset="-128"/>
                <a:sym typeface="ＭＳ Ｐゴシック" pitchFamily="50" charset="-128"/>
              </a:rPr>
              <a:t>27</a:t>
            </a:r>
            <a:r>
              <a:rPr lang="ja-JP" altLang="en-US" sz="1600" dirty="0" smtClean="0">
                <a:latin typeface="+mj-ea"/>
                <a:ea typeface="+mj-ea"/>
                <a:cs typeface="Meiryo UI" panose="020B0604030504040204" pitchFamily="50" charset="-128"/>
                <a:sym typeface="ＭＳ Ｐゴシック" pitchFamily="50" charset="-128"/>
              </a:rPr>
              <a:t>年</a:t>
            </a:r>
            <a:r>
              <a:rPr lang="en-US" altLang="ja-JP" sz="1600" dirty="0" smtClean="0">
                <a:latin typeface="+mj-ea"/>
                <a:ea typeface="+mj-ea"/>
                <a:cs typeface="Meiryo UI" panose="020B0604030504040204" pitchFamily="50" charset="-128"/>
                <a:sym typeface="ＭＳ Ｐゴシック" pitchFamily="50" charset="-128"/>
              </a:rPr>
              <a:t>11</a:t>
            </a:r>
            <a:r>
              <a:rPr lang="ja-JP" altLang="en-US" sz="1600" dirty="0" smtClean="0">
                <a:latin typeface="+mj-ea"/>
                <a:ea typeface="+mj-ea"/>
                <a:cs typeface="Meiryo UI" panose="020B0604030504040204" pitchFamily="50" charset="-128"/>
                <a:sym typeface="ＭＳ Ｐゴシック" pitchFamily="50" charset="-128"/>
              </a:rPr>
              <a:t>月</a:t>
            </a:r>
            <a:r>
              <a:rPr lang="en-US" altLang="ja-JP" sz="1600" dirty="0" smtClean="0">
                <a:latin typeface="+mj-ea"/>
                <a:ea typeface="+mj-ea"/>
                <a:cs typeface="Meiryo UI" panose="020B0604030504040204" pitchFamily="50" charset="-128"/>
                <a:sym typeface="ＭＳ Ｐゴシック" pitchFamily="50" charset="-128"/>
              </a:rPr>
              <a:t>16</a:t>
            </a:r>
            <a:r>
              <a:rPr lang="ja-JP" altLang="en-US" sz="1600" dirty="0" smtClean="0">
                <a:latin typeface="+mj-ea"/>
                <a:ea typeface="+mj-ea"/>
                <a:cs typeface="Meiryo UI" panose="020B0604030504040204" pitchFamily="50" charset="-128"/>
                <a:sym typeface="ＭＳ Ｐゴシック" pitchFamily="50" charset="-128"/>
              </a:rPr>
              <a:t>日：地権者世話人連絡会</a:t>
            </a:r>
            <a:endParaRPr lang="en-US" altLang="ja-JP" sz="1600" dirty="0" smtClean="0">
              <a:latin typeface="+mj-ea"/>
              <a:ea typeface="+mj-ea"/>
              <a:cs typeface="Meiryo UI" panose="020B0604030504040204" pitchFamily="50" charset="-128"/>
              <a:sym typeface="ＭＳ Ｐゴシック" pitchFamily="50" charset="-128"/>
            </a:endParaRPr>
          </a:p>
          <a:p>
            <a:pPr marL="342900" indent="-342900">
              <a:buFont typeface="Wingdings" panose="05000000000000000000" pitchFamily="2" charset="2"/>
              <a:buChar char="Ø"/>
            </a:pPr>
            <a:endParaRPr lang="en-US" altLang="ja-JP" sz="1600" dirty="0" smtClean="0">
              <a:latin typeface="+mj-ea"/>
              <a:ea typeface="+mj-ea"/>
              <a:cs typeface="Meiryo UI" panose="020B0604030504040204" pitchFamily="50" charset="-128"/>
              <a:sym typeface="ＭＳ Ｐゴシック" pitchFamily="50" charset="-128"/>
            </a:endParaRPr>
          </a:p>
          <a:p>
            <a:pPr marL="342900" indent="-342900">
              <a:buFont typeface="Wingdings" panose="05000000000000000000" pitchFamily="2" charset="2"/>
              <a:buChar char="Ø"/>
            </a:pPr>
            <a:r>
              <a:rPr lang="ja-JP" altLang="en-US" sz="1600" dirty="0">
                <a:latin typeface="+mj-ea"/>
                <a:ea typeface="+mj-ea"/>
                <a:cs typeface="Meiryo UI" panose="020B0604030504040204" pitchFamily="50" charset="-128"/>
                <a:sym typeface="ＭＳ Ｐゴシック" pitchFamily="50" charset="-128"/>
              </a:rPr>
              <a:t>　</a:t>
            </a:r>
            <a:r>
              <a:rPr lang="ja-JP" altLang="en-US" sz="1600" dirty="0" smtClean="0">
                <a:latin typeface="+mj-ea"/>
                <a:ea typeface="+mj-ea"/>
                <a:cs typeface="Meiryo UI" panose="020B0604030504040204" pitchFamily="50" charset="-128"/>
                <a:sym typeface="ＭＳ Ｐゴシック" pitchFamily="50" charset="-128"/>
              </a:rPr>
              <a:t>平成</a:t>
            </a:r>
            <a:r>
              <a:rPr lang="en-US" altLang="ja-JP" sz="1600" dirty="0" smtClean="0">
                <a:latin typeface="+mj-ea"/>
                <a:ea typeface="+mj-ea"/>
                <a:cs typeface="Meiryo UI" panose="020B0604030504040204" pitchFamily="50" charset="-128"/>
                <a:sym typeface="ＭＳ Ｐゴシック" pitchFamily="50" charset="-128"/>
              </a:rPr>
              <a:t>27</a:t>
            </a:r>
            <a:r>
              <a:rPr lang="ja-JP" altLang="en-US" sz="1600" dirty="0" smtClean="0">
                <a:latin typeface="+mj-ea"/>
                <a:ea typeface="+mj-ea"/>
                <a:cs typeface="Meiryo UI" panose="020B0604030504040204" pitchFamily="50" charset="-128"/>
                <a:sym typeface="ＭＳ Ｐゴシック" pitchFamily="50" charset="-128"/>
              </a:rPr>
              <a:t>年</a:t>
            </a:r>
            <a:r>
              <a:rPr lang="en-US" altLang="ja-JP" sz="1600" dirty="0" smtClean="0">
                <a:latin typeface="+mj-ea"/>
                <a:ea typeface="+mj-ea"/>
                <a:cs typeface="Meiryo UI" panose="020B0604030504040204" pitchFamily="50" charset="-128"/>
                <a:sym typeface="ＭＳ Ｐゴシック" pitchFamily="50" charset="-128"/>
              </a:rPr>
              <a:t>12</a:t>
            </a:r>
            <a:r>
              <a:rPr lang="ja-JP" altLang="en-US" sz="1600" dirty="0" smtClean="0">
                <a:latin typeface="+mj-ea"/>
                <a:ea typeface="+mj-ea"/>
                <a:cs typeface="Meiryo UI" panose="020B0604030504040204" pitchFamily="50" charset="-128"/>
                <a:sym typeface="ＭＳ Ｐゴシック" pitchFamily="50" charset="-128"/>
              </a:rPr>
              <a:t>月</a:t>
            </a:r>
            <a:r>
              <a:rPr lang="en-US" altLang="ja-JP" sz="1600" dirty="0" smtClean="0">
                <a:latin typeface="+mj-ea"/>
                <a:ea typeface="+mj-ea"/>
                <a:cs typeface="Meiryo UI" panose="020B0604030504040204" pitchFamily="50" charset="-128"/>
                <a:sym typeface="ＭＳ Ｐゴシック" pitchFamily="50" charset="-128"/>
              </a:rPr>
              <a:t>18</a:t>
            </a:r>
            <a:r>
              <a:rPr lang="ja-JP" altLang="en-US" sz="1600" dirty="0" smtClean="0">
                <a:latin typeface="+mj-ea"/>
                <a:ea typeface="+mj-ea"/>
                <a:cs typeface="Meiryo UI" panose="020B0604030504040204" pitchFamily="50" charset="-128"/>
                <a:sym typeface="ＭＳ Ｐゴシック" pitchFamily="50" charset="-128"/>
              </a:rPr>
              <a:t>日：地権者説明会：意向調査実施についての説明</a:t>
            </a:r>
            <a:endParaRPr lang="en-US" altLang="ja-JP" sz="1600" dirty="0" smtClean="0">
              <a:latin typeface="+mj-ea"/>
              <a:ea typeface="+mj-ea"/>
              <a:cs typeface="Meiryo UI" panose="020B0604030504040204" pitchFamily="50" charset="-128"/>
              <a:sym typeface="ＭＳ Ｐゴシック" pitchFamily="50" charset="-128"/>
            </a:endParaRPr>
          </a:p>
          <a:p>
            <a:pPr marL="342900" indent="-342900">
              <a:buFont typeface="Wingdings" panose="05000000000000000000" pitchFamily="2" charset="2"/>
              <a:buChar char="Ø"/>
            </a:pPr>
            <a:endParaRPr lang="en-US" altLang="ja-JP" sz="1600" dirty="0" smtClean="0">
              <a:latin typeface="+mj-ea"/>
              <a:ea typeface="+mj-ea"/>
              <a:cs typeface="Meiryo UI" panose="020B0604030504040204" pitchFamily="50" charset="-128"/>
              <a:sym typeface="ＭＳ Ｐゴシック" pitchFamily="50" charset="-128"/>
            </a:endParaRPr>
          </a:p>
          <a:p>
            <a:pPr marL="342900" indent="-342900">
              <a:buFont typeface="Wingdings" panose="05000000000000000000" pitchFamily="2" charset="2"/>
              <a:buChar char="Ø"/>
            </a:pPr>
            <a:r>
              <a:rPr lang="ja-JP" altLang="en-US" sz="1600" dirty="0">
                <a:latin typeface="+mj-ea"/>
                <a:ea typeface="+mj-ea"/>
                <a:cs typeface="Meiryo UI" panose="020B0604030504040204" pitchFamily="50" charset="-128"/>
                <a:sym typeface="ＭＳ Ｐゴシック" pitchFamily="50" charset="-128"/>
              </a:rPr>
              <a:t>　</a:t>
            </a:r>
            <a:r>
              <a:rPr lang="ja-JP" altLang="en-US" sz="1600" dirty="0" smtClean="0">
                <a:latin typeface="+mj-ea"/>
                <a:ea typeface="+mj-ea"/>
                <a:cs typeface="Meiryo UI" panose="020B0604030504040204" pitchFamily="50" charset="-128"/>
                <a:sym typeface="ＭＳ Ｐゴシック" pitchFamily="50" charset="-128"/>
              </a:rPr>
              <a:t>平成</a:t>
            </a:r>
            <a:r>
              <a:rPr lang="en-US" altLang="ja-JP" sz="1600" dirty="0" smtClean="0">
                <a:latin typeface="+mj-ea"/>
                <a:ea typeface="+mj-ea"/>
                <a:cs typeface="Meiryo UI" panose="020B0604030504040204" pitchFamily="50" charset="-128"/>
                <a:sym typeface="ＭＳ Ｐゴシック" pitchFamily="50" charset="-128"/>
              </a:rPr>
              <a:t>27</a:t>
            </a:r>
            <a:r>
              <a:rPr lang="ja-JP" altLang="en-US" sz="1600" dirty="0" smtClean="0">
                <a:latin typeface="+mj-ea"/>
                <a:ea typeface="+mj-ea"/>
                <a:cs typeface="Meiryo UI" panose="020B0604030504040204" pitchFamily="50" charset="-128"/>
                <a:sym typeface="ＭＳ Ｐゴシック" pitchFamily="50" charset="-128"/>
              </a:rPr>
              <a:t>年</a:t>
            </a:r>
            <a:r>
              <a:rPr lang="en-US" altLang="ja-JP" sz="1600" dirty="0" smtClean="0">
                <a:latin typeface="+mj-ea"/>
                <a:ea typeface="+mj-ea"/>
                <a:cs typeface="Meiryo UI" panose="020B0604030504040204" pitchFamily="50" charset="-128"/>
                <a:sym typeface="ＭＳ Ｐゴシック" pitchFamily="50" charset="-128"/>
              </a:rPr>
              <a:t>12</a:t>
            </a:r>
            <a:r>
              <a:rPr lang="ja-JP" altLang="en-US" sz="1600" dirty="0" smtClean="0">
                <a:latin typeface="+mj-ea"/>
                <a:ea typeface="+mj-ea"/>
                <a:cs typeface="Meiryo UI" panose="020B0604030504040204" pitchFamily="50" charset="-128"/>
                <a:sym typeface="ＭＳ Ｐゴシック" pitchFamily="50" charset="-128"/>
              </a:rPr>
              <a:t>月</a:t>
            </a:r>
            <a:r>
              <a:rPr lang="en-US" altLang="ja-JP" sz="1600" dirty="0" smtClean="0">
                <a:latin typeface="+mj-ea"/>
                <a:ea typeface="+mj-ea"/>
                <a:cs typeface="Meiryo UI" panose="020B0604030504040204" pitchFamily="50" charset="-128"/>
                <a:sym typeface="ＭＳ Ｐゴシック" pitchFamily="50" charset="-128"/>
              </a:rPr>
              <a:t>18</a:t>
            </a:r>
            <a:r>
              <a:rPr lang="ja-JP" altLang="en-US" sz="1600" dirty="0" smtClean="0">
                <a:latin typeface="+mj-ea"/>
                <a:ea typeface="+mj-ea"/>
                <a:cs typeface="Meiryo UI" panose="020B0604030504040204" pitchFamily="50" charset="-128"/>
                <a:sym typeface="ＭＳ Ｐゴシック" pitchFamily="50" charset="-128"/>
              </a:rPr>
              <a:t>日～平成</a:t>
            </a:r>
            <a:r>
              <a:rPr lang="en-US" altLang="ja-JP" sz="1600" dirty="0" smtClean="0">
                <a:latin typeface="+mj-ea"/>
                <a:ea typeface="+mj-ea"/>
                <a:cs typeface="Meiryo UI" panose="020B0604030504040204" pitchFamily="50" charset="-128"/>
                <a:sym typeface="ＭＳ Ｐゴシック" pitchFamily="50" charset="-128"/>
              </a:rPr>
              <a:t>28</a:t>
            </a:r>
            <a:r>
              <a:rPr lang="ja-JP" altLang="en-US" sz="1600" dirty="0" smtClean="0">
                <a:latin typeface="+mj-ea"/>
                <a:ea typeface="+mj-ea"/>
                <a:cs typeface="Meiryo UI" panose="020B0604030504040204" pitchFamily="50" charset="-128"/>
                <a:sym typeface="ＭＳ Ｐゴシック" pitchFamily="50" charset="-128"/>
              </a:rPr>
              <a:t>年</a:t>
            </a:r>
            <a:r>
              <a:rPr lang="en-US" altLang="ja-JP" sz="1600" dirty="0" smtClean="0">
                <a:latin typeface="+mj-ea"/>
                <a:ea typeface="+mj-ea"/>
                <a:cs typeface="Meiryo UI" panose="020B0604030504040204" pitchFamily="50" charset="-128"/>
                <a:sym typeface="ＭＳ Ｐゴシック" pitchFamily="50" charset="-128"/>
              </a:rPr>
              <a:t>1</a:t>
            </a:r>
            <a:r>
              <a:rPr lang="ja-JP" altLang="en-US" sz="1600" dirty="0" smtClean="0">
                <a:latin typeface="+mj-ea"/>
                <a:ea typeface="+mj-ea"/>
                <a:cs typeface="Meiryo UI" panose="020B0604030504040204" pitchFamily="50" charset="-128"/>
                <a:sym typeface="ＭＳ Ｐゴシック" pitchFamily="50" charset="-128"/>
              </a:rPr>
              <a:t>月</a:t>
            </a:r>
            <a:r>
              <a:rPr lang="en-US" altLang="ja-JP" sz="1600" dirty="0" smtClean="0">
                <a:latin typeface="+mj-ea"/>
                <a:ea typeface="+mj-ea"/>
                <a:cs typeface="Meiryo UI" panose="020B0604030504040204" pitchFamily="50" charset="-128"/>
                <a:sym typeface="ＭＳ Ｐゴシック" pitchFamily="50" charset="-128"/>
              </a:rPr>
              <a:t>15</a:t>
            </a:r>
            <a:r>
              <a:rPr lang="ja-JP" altLang="en-US" sz="1600" dirty="0" smtClean="0">
                <a:latin typeface="+mj-ea"/>
                <a:ea typeface="+mj-ea"/>
                <a:cs typeface="Meiryo UI" panose="020B0604030504040204" pitchFamily="50" charset="-128"/>
                <a:sym typeface="ＭＳ Ｐゴシック" pitchFamily="50" charset="-128"/>
              </a:rPr>
              <a:t>日：長野（島廻）地区の土地開発に伴う意向調査</a:t>
            </a:r>
            <a:endParaRPr lang="en-US" altLang="ja-JP" sz="1600" dirty="0" smtClean="0">
              <a:latin typeface="+mj-ea"/>
              <a:ea typeface="+mj-ea"/>
              <a:cs typeface="Meiryo UI" panose="020B0604030504040204" pitchFamily="50" charset="-128"/>
              <a:sym typeface="ＭＳ Ｐゴシック" pitchFamily="50" charset="-128"/>
            </a:endParaRPr>
          </a:p>
          <a:p>
            <a:pPr marL="342900" indent="-342900">
              <a:buFont typeface="Wingdings" panose="05000000000000000000" pitchFamily="2" charset="2"/>
              <a:buChar char="Ø"/>
            </a:pPr>
            <a:endParaRPr lang="en-US" altLang="ja-JP" sz="1600" dirty="0" smtClean="0">
              <a:latin typeface="+mj-ea"/>
              <a:ea typeface="+mj-ea"/>
              <a:cs typeface="Meiryo UI" panose="020B0604030504040204" pitchFamily="50" charset="-128"/>
              <a:sym typeface="ＭＳ Ｐゴシック" pitchFamily="50" charset="-128"/>
            </a:endParaRPr>
          </a:p>
          <a:p>
            <a:pPr marL="342900" indent="-342900">
              <a:buFont typeface="Wingdings" panose="05000000000000000000" pitchFamily="2" charset="2"/>
              <a:buChar char="Ø"/>
            </a:pPr>
            <a:r>
              <a:rPr lang="ja-JP" altLang="en-US" sz="1600" dirty="0">
                <a:latin typeface="+mj-ea"/>
                <a:ea typeface="+mj-ea"/>
                <a:cs typeface="Meiryo UI" panose="020B0604030504040204" pitchFamily="50" charset="-128"/>
                <a:sym typeface="ＭＳ Ｐゴシック" pitchFamily="50" charset="-128"/>
              </a:rPr>
              <a:t>　</a:t>
            </a:r>
            <a:r>
              <a:rPr lang="ja-JP" altLang="en-US" sz="1600" dirty="0" smtClean="0">
                <a:latin typeface="+mj-ea"/>
                <a:ea typeface="+mj-ea"/>
                <a:cs typeface="Meiryo UI" panose="020B0604030504040204" pitchFamily="50" charset="-128"/>
                <a:sym typeface="ＭＳ Ｐゴシック" pitchFamily="50" charset="-128"/>
              </a:rPr>
              <a:t>平成</a:t>
            </a:r>
            <a:r>
              <a:rPr lang="en-US" altLang="ja-JP" sz="1600" dirty="0" smtClean="0">
                <a:latin typeface="+mj-ea"/>
                <a:ea typeface="+mj-ea"/>
                <a:cs typeface="Meiryo UI" panose="020B0604030504040204" pitchFamily="50" charset="-128"/>
                <a:sym typeface="ＭＳ Ｐゴシック" pitchFamily="50" charset="-128"/>
              </a:rPr>
              <a:t>28</a:t>
            </a:r>
            <a:r>
              <a:rPr lang="ja-JP" altLang="en-US" sz="1600" dirty="0" smtClean="0">
                <a:latin typeface="+mj-ea"/>
                <a:ea typeface="+mj-ea"/>
                <a:cs typeface="Meiryo UI" panose="020B0604030504040204" pitchFamily="50" charset="-128"/>
                <a:sym typeface="ＭＳ Ｐゴシック" pitchFamily="50" charset="-128"/>
              </a:rPr>
              <a:t>年</a:t>
            </a:r>
            <a:r>
              <a:rPr lang="en-US" altLang="ja-JP" sz="1600" dirty="0" smtClean="0">
                <a:latin typeface="+mj-ea"/>
                <a:ea typeface="+mj-ea"/>
                <a:cs typeface="Meiryo UI" panose="020B0604030504040204" pitchFamily="50" charset="-128"/>
                <a:sym typeface="ＭＳ Ｐゴシック" pitchFamily="50" charset="-128"/>
              </a:rPr>
              <a:t>2</a:t>
            </a:r>
            <a:r>
              <a:rPr lang="ja-JP" altLang="en-US" sz="1600" dirty="0" smtClean="0">
                <a:latin typeface="+mj-ea"/>
                <a:ea typeface="+mj-ea"/>
                <a:cs typeface="Meiryo UI" panose="020B0604030504040204" pitchFamily="50" charset="-128"/>
                <a:sym typeface="ＭＳ Ｐゴシック" pitchFamily="50" charset="-128"/>
              </a:rPr>
              <a:t>月</a:t>
            </a:r>
            <a:r>
              <a:rPr lang="en-US" altLang="ja-JP" sz="1600" dirty="0" smtClean="0">
                <a:latin typeface="+mj-ea"/>
                <a:ea typeface="+mj-ea"/>
                <a:cs typeface="Meiryo UI" panose="020B0604030504040204" pitchFamily="50" charset="-128"/>
                <a:sym typeface="ＭＳ Ｐゴシック" pitchFamily="50" charset="-128"/>
              </a:rPr>
              <a:t>24</a:t>
            </a:r>
            <a:r>
              <a:rPr lang="ja-JP" altLang="en-US" sz="1600" dirty="0" smtClean="0">
                <a:latin typeface="+mj-ea"/>
                <a:ea typeface="+mj-ea"/>
                <a:cs typeface="Meiryo UI" panose="020B0604030504040204" pitchFamily="50" charset="-128"/>
                <a:sym typeface="ＭＳ Ｐゴシック" pitchFamily="50" charset="-128"/>
              </a:rPr>
              <a:t>日：地権者説明会：意向調査の報告</a:t>
            </a:r>
            <a:endParaRPr lang="en-US" altLang="ja-JP" sz="1600" dirty="0" smtClean="0">
              <a:latin typeface="+mj-ea"/>
              <a:ea typeface="+mj-ea"/>
              <a:cs typeface="Meiryo UI" panose="020B0604030504040204" pitchFamily="50" charset="-128"/>
              <a:sym typeface="ＭＳ Ｐゴシック" pitchFamily="50" charset="-128"/>
            </a:endParaRPr>
          </a:p>
          <a:p>
            <a:pPr marL="342900" indent="-342900">
              <a:buFont typeface="Wingdings" panose="05000000000000000000" pitchFamily="2" charset="2"/>
              <a:buChar char="Ø"/>
            </a:pPr>
            <a:endParaRPr lang="en-US" altLang="ja-JP" sz="1600" dirty="0" smtClean="0">
              <a:latin typeface="+mj-ea"/>
              <a:ea typeface="+mj-ea"/>
              <a:cs typeface="Meiryo UI" panose="020B0604030504040204" pitchFamily="50" charset="-128"/>
              <a:sym typeface="ＭＳ Ｐゴシック" pitchFamily="50" charset="-128"/>
            </a:endParaRPr>
          </a:p>
          <a:p>
            <a:pPr marL="342900" indent="-342900">
              <a:buFont typeface="Wingdings" panose="05000000000000000000" pitchFamily="2" charset="2"/>
              <a:buChar char="Ø"/>
            </a:pPr>
            <a:r>
              <a:rPr lang="ja-JP" altLang="en-US" sz="1600" dirty="0">
                <a:latin typeface="+mj-ea"/>
                <a:ea typeface="+mj-ea"/>
                <a:cs typeface="Meiryo UI" panose="020B0604030504040204" pitchFamily="50" charset="-128"/>
                <a:sym typeface="ＭＳ Ｐゴシック" pitchFamily="50" charset="-128"/>
              </a:rPr>
              <a:t>　平成</a:t>
            </a:r>
            <a:r>
              <a:rPr lang="en-US" altLang="ja-JP" sz="1600" dirty="0">
                <a:latin typeface="+mj-ea"/>
                <a:ea typeface="+mj-ea"/>
                <a:cs typeface="Meiryo UI" panose="020B0604030504040204" pitchFamily="50" charset="-128"/>
                <a:sym typeface="ＭＳ Ｐゴシック" pitchFamily="50" charset="-128"/>
              </a:rPr>
              <a:t>28</a:t>
            </a:r>
            <a:r>
              <a:rPr lang="ja-JP" altLang="en-US" sz="1600" dirty="0">
                <a:latin typeface="+mj-ea"/>
                <a:ea typeface="+mj-ea"/>
                <a:cs typeface="Meiryo UI" panose="020B0604030504040204" pitchFamily="50" charset="-128"/>
                <a:sym typeface="ＭＳ Ｐゴシック" pitchFamily="50" charset="-128"/>
              </a:rPr>
              <a:t>年</a:t>
            </a:r>
            <a:r>
              <a:rPr lang="en-US" altLang="ja-JP" sz="1600" dirty="0">
                <a:latin typeface="+mj-ea"/>
                <a:ea typeface="+mj-ea"/>
                <a:cs typeface="Meiryo UI" panose="020B0604030504040204" pitchFamily="50" charset="-128"/>
                <a:sym typeface="ＭＳ Ｐゴシック" pitchFamily="50" charset="-128"/>
              </a:rPr>
              <a:t>4</a:t>
            </a:r>
            <a:r>
              <a:rPr lang="ja-JP" altLang="en-US" sz="1600" dirty="0">
                <a:latin typeface="+mj-ea"/>
                <a:ea typeface="+mj-ea"/>
                <a:cs typeface="Meiryo UI" panose="020B0604030504040204" pitchFamily="50" charset="-128"/>
                <a:sym typeface="ＭＳ Ｐゴシック" pitchFamily="50" charset="-128"/>
              </a:rPr>
              <a:t>月</a:t>
            </a:r>
            <a:r>
              <a:rPr lang="en-US" altLang="ja-JP" sz="1600" dirty="0">
                <a:latin typeface="+mj-ea"/>
                <a:ea typeface="+mj-ea"/>
                <a:cs typeface="Meiryo UI" panose="020B0604030504040204" pitchFamily="50" charset="-128"/>
                <a:sym typeface="ＭＳ Ｐゴシック" pitchFamily="50" charset="-128"/>
              </a:rPr>
              <a:t>20</a:t>
            </a:r>
            <a:r>
              <a:rPr lang="ja-JP" altLang="en-US" sz="1600" dirty="0">
                <a:latin typeface="+mj-ea"/>
                <a:ea typeface="+mj-ea"/>
                <a:cs typeface="Meiryo UI" panose="020B0604030504040204" pitchFamily="50" charset="-128"/>
                <a:sym typeface="ＭＳ Ｐゴシック" pitchFamily="50" charset="-128"/>
              </a:rPr>
              <a:t>日：世話人代表者との</a:t>
            </a:r>
            <a:r>
              <a:rPr lang="ja-JP" altLang="en-US" sz="1600" dirty="0" smtClean="0">
                <a:latin typeface="+mj-ea"/>
                <a:ea typeface="+mj-ea"/>
                <a:cs typeface="Meiryo UI" panose="020B0604030504040204" pitchFamily="50" charset="-128"/>
                <a:sym typeface="ＭＳ Ｐゴシック" pitchFamily="50" charset="-128"/>
              </a:rPr>
              <a:t>打ち合わせ</a:t>
            </a:r>
            <a:endParaRPr lang="en-US" altLang="ja-JP" sz="1600" dirty="0" smtClean="0">
              <a:latin typeface="+mj-ea"/>
              <a:ea typeface="+mj-ea"/>
              <a:cs typeface="Meiryo UI" panose="020B0604030504040204" pitchFamily="50" charset="-128"/>
              <a:sym typeface="ＭＳ Ｐゴシック" pitchFamily="50" charset="-128"/>
            </a:endParaRPr>
          </a:p>
          <a:p>
            <a:pPr marL="342900" indent="-342900">
              <a:buFont typeface="Wingdings" panose="05000000000000000000" pitchFamily="2" charset="2"/>
              <a:buChar char="Ø"/>
            </a:pPr>
            <a:endParaRPr lang="ja-JP" altLang="en-US" sz="1600" dirty="0">
              <a:latin typeface="+mj-ea"/>
              <a:ea typeface="+mj-ea"/>
              <a:cs typeface="Meiryo UI" panose="020B0604030504040204" pitchFamily="50" charset="-128"/>
              <a:sym typeface="ＭＳ Ｐゴシック" pitchFamily="50" charset="-128"/>
            </a:endParaRPr>
          </a:p>
          <a:p>
            <a:pPr marL="342900" indent="-342900">
              <a:buFont typeface="Wingdings" panose="05000000000000000000" pitchFamily="2" charset="2"/>
              <a:buChar char="Ø"/>
            </a:pPr>
            <a:r>
              <a:rPr lang="ja-JP" altLang="en-US" sz="1600" dirty="0">
                <a:latin typeface="+mj-ea"/>
                <a:ea typeface="+mj-ea"/>
                <a:cs typeface="Meiryo UI" panose="020B0604030504040204" pitchFamily="50" charset="-128"/>
                <a:sym typeface="ＭＳ Ｐゴシック" pitchFamily="50" charset="-128"/>
              </a:rPr>
              <a:t>　平成</a:t>
            </a:r>
            <a:r>
              <a:rPr lang="en-US" altLang="ja-JP" sz="1600" dirty="0">
                <a:latin typeface="+mj-ea"/>
                <a:ea typeface="+mj-ea"/>
                <a:cs typeface="Meiryo UI" panose="020B0604030504040204" pitchFamily="50" charset="-128"/>
                <a:sym typeface="ＭＳ Ｐゴシック" pitchFamily="50" charset="-128"/>
              </a:rPr>
              <a:t>28</a:t>
            </a:r>
            <a:r>
              <a:rPr lang="ja-JP" altLang="en-US" sz="1600" dirty="0">
                <a:latin typeface="+mj-ea"/>
                <a:ea typeface="+mj-ea"/>
                <a:cs typeface="Meiryo UI" panose="020B0604030504040204" pitchFamily="50" charset="-128"/>
                <a:sym typeface="ＭＳ Ｐゴシック" pitchFamily="50" charset="-128"/>
              </a:rPr>
              <a:t>年</a:t>
            </a:r>
            <a:r>
              <a:rPr lang="en-US" altLang="ja-JP" sz="1600" dirty="0">
                <a:latin typeface="+mj-ea"/>
                <a:ea typeface="+mj-ea"/>
                <a:cs typeface="Meiryo UI" panose="020B0604030504040204" pitchFamily="50" charset="-128"/>
                <a:sym typeface="ＭＳ Ｐゴシック" pitchFamily="50" charset="-128"/>
              </a:rPr>
              <a:t>9</a:t>
            </a:r>
            <a:r>
              <a:rPr lang="ja-JP" altLang="en-US" sz="1600" dirty="0">
                <a:latin typeface="+mj-ea"/>
                <a:ea typeface="+mj-ea"/>
                <a:cs typeface="Meiryo UI" panose="020B0604030504040204" pitchFamily="50" charset="-128"/>
                <a:sym typeface="ＭＳ Ｐゴシック" pitchFamily="50" charset="-128"/>
              </a:rPr>
              <a:t>月</a:t>
            </a:r>
            <a:r>
              <a:rPr lang="en-US" altLang="ja-JP" sz="1600" dirty="0">
                <a:latin typeface="+mj-ea"/>
                <a:ea typeface="+mj-ea"/>
                <a:cs typeface="Meiryo UI" panose="020B0604030504040204" pitchFamily="50" charset="-128"/>
                <a:sym typeface="ＭＳ Ｐゴシック" pitchFamily="50" charset="-128"/>
              </a:rPr>
              <a:t>21</a:t>
            </a:r>
            <a:r>
              <a:rPr lang="ja-JP" altLang="en-US" sz="1600" dirty="0">
                <a:latin typeface="+mj-ea"/>
                <a:ea typeface="+mj-ea"/>
                <a:cs typeface="Meiryo UI" panose="020B0604030504040204" pitchFamily="50" charset="-128"/>
                <a:sym typeface="ＭＳ Ｐゴシック" pitchFamily="50" charset="-128"/>
              </a:rPr>
              <a:t>日～</a:t>
            </a:r>
            <a:r>
              <a:rPr lang="en-US" altLang="ja-JP" sz="1600" dirty="0">
                <a:latin typeface="+mj-ea"/>
                <a:ea typeface="+mj-ea"/>
                <a:cs typeface="Meiryo UI" panose="020B0604030504040204" pitchFamily="50" charset="-128"/>
                <a:sym typeface="ＭＳ Ｐゴシック" pitchFamily="50" charset="-128"/>
              </a:rPr>
              <a:t>9</a:t>
            </a:r>
            <a:r>
              <a:rPr lang="ja-JP" altLang="en-US" sz="1600" dirty="0">
                <a:latin typeface="+mj-ea"/>
                <a:ea typeface="+mj-ea"/>
                <a:cs typeface="Meiryo UI" panose="020B0604030504040204" pitchFamily="50" charset="-128"/>
                <a:sym typeface="ＭＳ Ｐゴシック" pitchFamily="50" charset="-128"/>
              </a:rPr>
              <a:t>月</a:t>
            </a:r>
            <a:r>
              <a:rPr lang="en-US" altLang="ja-JP" sz="1600" dirty="0">
                <a:latin typeface="+mj-ea"/>
                <a:ea typeface="+mj-ea"/>
                <a:cs typeface="Meiryo UI" panose="020B0604030504040204" pitchFamily="50" charset="-128"/>
                <a:sym typeface="ＭＳ Ｐゴシック" pitchFamily="50" charset="-128"/>
              </a:rPr>
              <a:t>25</a:t>
            </a:r>
            <a:r>
              <a:rPr lang="ja-JP" altLang="en-US" sz="1600" dirty="0">
                <a:latin typeface="+mj-ea"/>
                <a:ea typeface="+mj-ea"/>
                <a:cs typeface="Meiryo UI" panose="020B0604030504040204" pitchFamily="50" charset="-128"/>
                <a:sym typeface="ＭＳ Ｐゴシック" pitchFamily="50" charset="-128"/>
              </a:rPr>
              <a:t>日</a:t>
            </a:r>
            <a:r>
              <a:rPr lang="ja-JP" altLang="en-US" sz="1600" dirty="0" smtClean="0">
                <a:latin typeface="+mj-ea"/>
                <a:ea typeface="+mj-ea"/>
                <a:cs typeface="Meiryo UI" panose="020B0604030504040204" pitchFamily="50" charset="-128"/>
                <a:sym typeface="ＭＳ Ｐゴシック" pitchFamily="50" charset="-128"/>
              </a:rPr>
              <a:t>：</a:t>
            </a:r>
            <a:r>
              <a:rPr lang="ja-JP" altLang="en-US" sz="1600" dirty="0" smtClean="0">
                <a:latin typeface="+mj-ea"/>
                <a:cs typeface="Meiryo UI" panose="020B0604030504040204" pitchFamily="50" charset="-128"/>
                <a:sym typeface="ＭＳ Ｐゴシック" pitchFamily="50" charset="-128"/>
              </a:rPr>
              <a:t>地権者戸別訪問</a:t>
            </a:r>
            <a:endParaRPr lang="en-US" altLang="ja-JP" sz="1600" dirty="0" smtClean="0">
              <a:latin typeface="+mj-ea"/>
              <a:cs typeface="Meiryo UI" panose="020B0604030504040204" pitchFamily="50" charset="-128"/>
              <a:sym typeface="ＭＳ Ｐゴシック" pitchFamily="50" charset="-128"/>
            </a:endParaRPr>
          </a:p>
          <a:p>
            <a:pPr marL="342900" indent="-342900">
              <a:buFont typeface="Wingdings" panose="05000000000000000000" pitchFamily="2" charset="2"/>
              <a:buChar char="Ø"/>
            </a:pPr>
            <a:endParaRPr lang="ja-JP" altLang="en-US" sz="1600" dirty="0">
              <a:latin typeface="+mj-ea"/>
              <a:ea typeface="+mj-ea"/>
              <a:cs typeface="Meiryo UI" panose="020B0604030504040204" pitchFamily="50" charset="-128"/>
              <a:sym typeface="ＭＳ Ｐゴシック" pitchFamily="50" charset="-128"/>
            </a:endParaRPr>
          </a:p>
          <a:p>
            <a:pPr marL="342900" indent="-342900">
              <a:buFont typeface="Wingdings" panose="05000000000000000000" pitchFamily="2" charset="2"/>
              <a:buChar char="Ø"/>
            </a:pPr>
            <a:r>
              <a:rPr lang="ja-JP" altLang="en-US" sz="1600" dirty="0">
                <a:latin typeface="+mj-ea"/>
                <a:ea typeface="+mj-ea"/>
                <a:cs typeface="Meiryo UI" panose="020B0604030504040204" pitchFamily="50" charset="-128"/>
                <a:sym typeface="ＭＳ Ｐゴシック" pitchFamily="50" charset="-128"/>
              </a:rPr>
              <a:t>　平成</a:t>
            </a:r>
            <a:r>
              <a:rPr lang="en-US" altLang="ja-JP" sz="1600" dirty="0">
                <a:latin typeface="+mj-ea"/>
                <a:ea typeface="+mj-ea"/>
                <a:cs typeface="Meiryo UI" panose="020B0604030504040204" pitchFamily="50" charset="-128"/>
                <a:sym typeface="ＭＳ Ｐゴシック" pitchFamily="50" charset="-128"/>
              </a:rPr>
              <a:t>28</a:t>
            </a:r>
            <a:r>
              <a:rPr lang="ja-JP" altLang="en-US" sz="1600" dirty="0">
                <a:latin typeface="+mj-ea"/>
                <a:ea typeface="+mj-ea"/>
                <a:cs typeface="Meiryo UI" panose="020B0604030504040204" pitchFamily="50" charset="-128"/>
                <a:sym typeface="ＭＳ Ｐゴシック" pitchFamily="50" charset="-128"/>
              </a:rPr>
              <a:t>年</a:t>
            </a:r>
            <a:r>
              <a:rPr lang="en-US" altLang="ja-JP" sz="1600" dirty="0">
                <a:latin typeface="+mj-ea"/>
                <a:ea typeface="+mj-ea"/>
                <a:cs typeface="Meiryo UI" panose="020B0604030504040204" pitchFamily="50" charset="-128"/>
                <a:sym typeface="ＭＳ Ｐゴシック" pitchFamily="50" charset="-128"/>
              </a:rPr>
              <a:t>9</a:t>
            </a:r>
            <a:r>
              <a:rPr lang="ja-JP" altLang="en-US" sz="1600" dirty="0">
                <a:latin typeface="+mj-ea"/>
                <a:ea typeface="+mj-ea"/>
                <a:cs typeface="Meiryo UI" panose="020B0604030504040204" pitchFamily="50" charset="-128"/>
                <a:sym typeface="ＭＳ Ｐゴシック" pitchFamily="50" charset="-128"/>
              </a:rPr>
              <a:t>月</a:t>
            </a:r>
            <a:r>
              <a:rPr lang="en-US" altLang="ja-JP" sz="1600" dirty="0">
                <a:latin typeface="+mj-ea"/>
                <a:ea typeface="+mj-ea"/>
                <a:cs typeface="Meiryo UI" panose="020B0604030504040204" pitchFamily="50" charset="-128"/>
                <a:sym typeface="ＭＳ Ｐゴシック" pitchFamily="50" charset="-128"/>
              </a:rPr>
              <a:t>28</a:t>
            </a:r>
            <a:r>
              <a:rPr lang="ja-JP" altLang="en-US" sz="1600" dirty="0">
                <a:latin typeface="+mj-ea"/>
                <a:ea typeface="+mj-ea"/>
                <a:cs typeface="Meiryo UI" panose="020B0604030504040204" pitchFamily="50" charset="-128"/>
                <a:sym typeface="ＭＳ Ｐゴシック" pitchFamily="50" charset="-128"/>
              </a:rPr>
              <a:t>日：地権者全体</a:t>
            </a:r>
            <a:r>
              <a:rPr lang="ja-JP" altLang="en-US" sz="1600" dirty="0" smtClean="0">
                <a:latin typeface="+mj-ea"/>
                <a:ea typeface="+mj-ea"/>
                <a:cs typeface="Meiryo UI" panose="020B0604030504040204" pitchFamily="50" charset="-128"/>
                <a:sym typeface="ＭＳ Ｐゴシック" pitchFamily="50" charset="-128"/>
              </a:rPr>
              <a:t>説明会：関東</a:t>
            </a:r>
            <a:r>
              <a:rPr lang="ja-JP" altLang="en-US" sz="1600" dirty="0">
                <a:latin typeface="+mj-ea"/>
                <a:ea typeface="+mj-ea"/>
                <a:cs typeface="Meiryo UI" panose="020B0604030504040204" pitchFamily="50" charset="-128"/>
                <a:sym typeface="ＭＳ Ｐゴシック" pitchFamily="50" charset="-128"/>
              </a:rPr>
              <a:t>に本社を置く</a:t>
            </a:r>
            <a:r>
              <a:rPr lang="ja-JP" altLang="en-US" sz="1600" dirty="0" smtClean="0">
                <a:latin typeface="+mj-ea"/>
                <a:ea typeface="+mj-ea"/>
                <a:cs typeface="Meiryo UI" panose="020B0604030504040204" pitchFamily="50" charset="-128"/>
                <a:sym typeface="ＭＳ Ｐゴシック" pitchFamily="50" charset="-128"/>
              </a:rPr>
              <a:t>大企業が進出打診</a:t>
            </a:r>
            <a:endParaRPr lang="ja-JP" altLang="en-US" sz="1600" dirty="0">
              <a:latin typeface="+mj-ea"/>
              <a:ea typeface="+mj-ea"/>
              <a:cs typeface="Meiryo UI" panose="020B0604030504040204" pitchFamily="50" charset="-128"/>
              <a:sym typeface="ＭＳ Ｐゴシック" pitchFamily="50" charset="-128"/>
            </a:endParaRPr>
          </a:p>
          <a:p>
            <a:endParaRPr lang="en-US" altLang="ja-JP" sz="2000" dirty="0">
              <a:latin typeface="+mj-ea"/>
              <a:ea typeface="+mj-ea"/>
              <a:cs typeface="Meiryo UI" panose="020B0604030504040204" pitchFamily="50" charset="-128"/>
              <a:sym typeface="ＭＳ Ｐゴシック" pitchFamily="50" charset="-128"/>
            </a:endParaRPr>
          </a:p>
          <a:p>
            <a:endParaRPr lang="ja-JP" altLang="en-US" sz="2000" dirty="0">
              <a:latin typeface="+mj-ea"/>
              <a:ea typeface="+mj-ea"/>
              <a:cs typeface="Meiryo UI" panose="020B0604030504040204" pitchFamily="50" charset="-128"/>
              <a:sym typeface="ＭＳ Ｐゴシック" pitchFamily="50" charset="-128"/>
            </a:endParaRPr>
          </a:p>
        </p:txBody>
      </p:sp>
      <p:sp>
        <p:nvSpPr>
          <p:cNvPr id="4" name="タイトル 1"/>
          <p:cNvSpPr txBox="1">
            <a:spLocks noChangeArrowheads="1"/>
          </p:cNvSpPr>
          <p:nvPr/>
        </p:nvSpPr>
        <p:spPr bwMode="auto">
          <a:xfrm>
            <a:off x="129317" y="276321"/>
            <a:ext cx="8618973" cy="5604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pPr marL="0" indent="0" algn="l">
              <a:buFontTx/>
            </a:pPr>
            <a:r>
              <a:rPr lang="ja-JP" altLang="en-US" sz="2800" kern="0" dirty="0"/>
              <a:t>これ</a:t>
            </a:r>
            <a:r>
              <a:rPr lang="ja-JP" altLang="en-US" sz="2800" kern="0" dirty="0" smtClean="0"/>
              <a:t>までの</a:t>
            </a:r>
            <a:r>
              <a:rPr lang="ja-JP" altLang="en-US" sz="2800" kern="0" dirty="0"/>
              <a:t>経緯</a:t>
            </a:r>
            <a:endParaRPr lang="ja-JP" altLang="en-US" sz="2800"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D183F4-D891-4C7A-AAFB-542F66F87A8F}" type="datetime1">
              <a:rPr lang="ja-JP" altLang="en-US" smtClean="0"/>
              <a:pPr/>
              <a:t>2016/10/24</a:t>
            </a:fld>
            <a:endParaRPr lang="ja-JP" altLang="en-US" sz="1800">
              <a:solidFill>
                <a:schemeClr val="tx1"/>
              </a:solidFill>
            </a:endParaRPr>
          </a:p>
        </p:txBody>
      </p:sp>
      <p:sp>
        <p:nvSpPr>
          <p:cNvPr id="3" name="フッター プレースホルダー 2"/>
          <p:cNvSpPr>
            <a:spLocks noGrp="1"/>
          </p:cNvSpPr>
          <p:nvPr>
            <p:ph type="ftr" sz="quarter" idx="11"/>
          </p:nvPr>
        </p:nvSpPr>
        <p:spPr/>
        <p:txBody>
          <a:bodyPr/>
          <a:lstStyle/>
          <a:p>
            <a:r>
              <a:rPr lang="ja-JP" altLang="en-US" smtClean="0"/>
              <a:t>2</a:t>
            </a:r>
            <a:endParaRPr lang="ja-JP" altLang="en-US" sz="1800">
              <a:solidFill>
                <a:schemeClr val="tx1"/>
              </a:solidFill>
            </a:endParaRPr>
          </a:p>
        </p:txBody>
      </p:sp>
      <p:sp>
        <p:nvSpPr>
          <p:cNvPr id="4" name="テキスト ボックス 3"/>
          <p:cNvSpPr txBox="1"/>
          <p:nvPr/>
        </p:nvSpPr>
        <p:spPr>
          <a:xfrm>
            <a:off x="323705" y="1412860"/>
            <a:ext cx="8568595" cy="4431983"/>
          </a:xfrm>
          <a:prstGeom prst="rect">
            <a:avLst/>
          </a:prstGeom>
          <a:noFill/>
        </p:spPr>
        <p:txBody>
          <a:bodyPr wrap="square" rtlCol="0">
            <a:spAutoFit/>
          </a:bodyPr>
          <a:lstStyle/>
          <a:p>
            <a:r>
              <a:rPr kumimoji="1" lang="ja-JP" altLang="en-US" sz="2400" dirty="0" smtClean="0"/>
              <a:t>平成</a:t>
            </a:r>
            <a:r>
              <a:rPr kumimoji="1" lang="en-US" altLang="ja-JP" sz="2400" dirty="0" smtClean="0"/>
              <a:t>24</a:t>
            </a:r>
            <a:r>
              <a:rPr kumimoji="1" lang="ja-JP" altLang="en-US" sz="2400" dirty="0" smtClean="0"/>
              <a:t>年</a:t>
            </a:r>
            <a:r>
              <a:rPr kumimoji="1" lang="en-US" altLang="ja-JP" sz="2400" dirty="0" smtClean="0"/>
              <a:t>12</a:t>
            </a:r>
            <a:r>
              <a:rPr kumimoji="1" lang="ja-JP" altLang="en-US" sz="2400" dirty="0" smtClean="0"/>
              <a:t>月</a:t>
            </a:r>
            <a:r>
              <a:rPr kumimoji="1" lang="en-US" altLang="ja-JP" sz="2400" dirty="0" smtClean="0"/>
              <a:t>4</a:t>
            </a:r>
            <a:r>
              <a:rPr kumimoji="1" lang="ja-JP" altLang="en-US" sz="2400" dirty="0" smtClean="0"/>
              <a:t>日</a:t>
            </a:r>
            <a:endParaRPr kumimoji="1" lang="en-US" altLang="ja-JP" sz="2400" dirty="0" smtClean="0"/>
          </a:p>
          <a:p>
            <a:r>
              <a:rPr kumimoji="1" lang="ja-JP" altLang="en-US" sz="2400" dirty="0" smtClean="0"/>
              <a:t>都市計画道路「日渡長野線」の延伸と長野地区の計画的な土地利用に関する請願書が代表者以下</a:t>
            </a:r>
            <a:r>
              <a:rPr kumimoji="1" lang="en-US" altLang="ja-JP" sz="2400" dirty="0"/>
              <a:t>175</a:t>
            </a:r>
            <a:r>
              <a:rPr kumimoji="1" lang="ja-JP" altLang="en-US" sz="2400" dirty="0" smtClean="0"/>
              <a:t>名によりの提出</a:t>
            </a:r>
            <a:endParaRPr kumimoji="1" lang="en-US" altLang="ja-JP" sz="2400" dirty="0" smtClean="0"/>
          </a:p>
          <a:p>
            <a:endParaRPr kumimoji="1" lang="en-US" altLang="ja-JP" sz="2400" dirty="0" smtClean="0"/>
          </a:p>
          <a:p>
            <a:r>
              <a:rPr kumimoji="1" lang="ja-JP" altLang="en-US" sz="2400" dirty="0" smtClean="0"/>
              <a:t>平成</a:t>
            </a:r>
            <a:r>
              <a:rPr kumimoji="1" lang="en-US" altLang="ja-JP" sz="2400" dirty="0" smtClean="0"/>
              <a:t>25</a:t>
            </a:r>
            <a:r>
              <a:rPr kumimoji="1" lang="ja-JP" altLang="en-US" sz="2400" dirty="0" smtClean="0"/>
              <a:t>年</a:t>
            </a:r>
            <a:r>
              <a:rPr kumimoji="1" lang="en-US" altLang="ja-JP" sz="2400" dirty="0" smtClean="0"/>
              <a:t>3</a:t>
            </a:r>
            <a:r>
              <a:rPr kumimoji="1" lang="ja-JP" altLang="en-US" sz="2400" dirty="0" smtClean="0"/>
              <a:t>月</a:t>
            </a:r>
            <a:r>
              <a:rPr kumimoji="1" lang="en-US" altLang="ja-JP" sz="2400" dirty="0" smtClean="0"/>
              <a:t>18</a:t>
            </a:r>
            <a:r>
              <a:rPr kumimoji="1" lang="ja-JP" altLang="en-US" sz="2400" dirty="0" smtClean="0"/>
              <a:t>日</a:t>
            </a:r>
            <a:endParaRPr kumimoji="1" lang="en-US" altLang="ja-JP" sz="2400" dirty="0" smtClean="0"/>
          </a:p>
          <a:p>
            <a:r>
              <a:rPr kumimoji="1" lang="ja-JP" altLang="en-US" sz="2400" dirty="0" smtClean="0"/>
              <a:t>請願第</a:t>
            </a:r>
            <a:r>
              <a:rPr kumimoji="1" lang="en-US" altLang="ja-JP" sz="2400" dirty="0" smtClean="0"/>
              <a:t>1</a:t>
            </a:r>
            <a:r>
              <a:rPr kumimoji="1" lang="ja-JP" altLang="en-US" sz="2400" dirty="0" smtClean="0"/>
              <a:t>号「都市</a:t>
            </a:r>
            <a:r>
              <a:rPr kumimoji="1" lang="ja-JP" altLang="en-US" sz="2400" dirty="0"/>
              <a:t>計画道路「日渡長野線」の延伸と長野地区の計画的な土地利用に関する</a:t>
            </a:r>
            <a:r>
              <a:rPr kumimoji="1" lang="ja-JP" altLang="en-US" sz="2400" dirty="0" smtClean="0"/>
              <a:t>請願書」の請願審査結果を厚生産業常任委員会から議長へ報告</a:t>
            </a:r>
            <a:endParaRPr kumimoji="1" lang="en-US" altLang="ja-JP" sz="2400" dirty="0" smtClean="0"/>
          </a:p>
          <a:p>
            <a:endParaRPr kumimoji="1" lang="en-US" altLang="ja-JP" sz="2400" dirty="0" smtClean="0"/>
          </a:p>
          <a:p>
            <a:r>
              <a:rPr kumimoji="1" lang="ja-JP" altLang="en-US" sz="2400" dirty="0" smtClean="0"/>
              <a:t>平成</a:t>
            </a:r>
            <a:r>
              <a:rPr kumimoji="1" lang="en-US" altLang="ja-JP" sz="2400" dirty="0" smtClean="0"/>
              <a:t>25</a:t>
            </a:r>
            <a:r>
              <a:rPr kumimoji="1" lang="ja-JP" altLang="en-US" sz="2400" dirty="0" smtClean="0"/>
              <a:t>年</a:t>
            </a:r>
            <a:r>
              <a:rPr kumimoji="1" lang="en-US" altLang="ja-JP" sz="2400" dirty="0" smtClean="0"/>
              <a:t>3</a:t>
            </a:r>
            <a:r>
              <a:rPr kumimoji="1" lang="ja-JP" altLang="en-US" sz="2400" dirty="0" smtClean="0"/>
              <a:t>月</a:t>
            </a:r>
            <a:r>
              <a:rPr kumimoji="1" lang="en-US" altLang="ja-JP" sz="2400" dirty="0" smtClean="0"/>
              <a:t>25</a:t>
            </a:r>
            <a:r>
              <a:rPr kumimoji="1" lang="ja-JP" altLang="en-US" sz="2400" dirty="0" smtClean="0"/>
              <a:t>日</a:t>
            </a:r>
            <a:endParaRPr kumimoji="1" lang="en-US" altLang="ja-JP" sz="2400" dirty="0" smtClean="0"/>
          </a:p>
          <a:p>
            <a:r>
              <a:rPr kumimoji="1" lang="ja-JP" altLang="en-US" sz="2400" dirty="0" smtClean="0"/>
              <a:t>議長から町長へ請願の送付</a:t>
            </a:r>
            <a:endParaRPr kumimoji="1" lang="en-US" altLang="ja-JP" sz="2400" dirty="0"/>
          </a:p>
          <a:p>
            <a:endParaRPr kumimoji="1" lang="ja-JP" altLang="en-US" dirty="0"/>
          </a:p>
        </p:txBody>
      </p:sp>
      <p:sp>
        <p:nvSpPr>
          <p:cNvPr id="5" name="テキスト ボックス 4"/>
          <p:cNvSpPr txBox="1"/>
          <p:nvPr/>
        </p:nvSpPr>
        <p:spPr>
          <a:xfrm>
            <a:off x="611725" y="548800"/>
            <a:ext cx="7920550" cy="584775"/>
          </a:xfrm>
          <a:prstGeom prst="rect">
            <a:avLst/>
          </a:prstGeom>
          <a:noFill/>
        </p:spPr>
        <p:txBody>
          <a:bodyPr wrap="square" rtlCol="0">
            <a:spAutoFit/>
          </a:bodyPr>
          <a:lstStyle/>
          <a:p>
            <a:r>
              <a:rPr kumimoji="1" lang="ja-JP" altLang="en-US" sz="3200" dirty="0" smtClean="0"/>
              <a:t>長野地区の土地利用に関する請願について</a:t>
            </a:r>
            <a:endParaRPr kumimoji="1" lang="ja-JP" altLang="en-US" sz="3200" dirty="0"/>
          </a:p>
        </p:txBody>
      </p:sp>
    </p:spTree>
    <p:extLst>
      <p:ext uri="{BB962C8B-B14F-4D97-AF65-F5344CB8AC3E}">
        <p14:creationId xmlns:p14="http://schemas.microsoft.com/office/powerpoint/2010/main" val="391644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4"/>
          <p:cNvSpPr>
            <a:spLocks noGrp="1"/>
          </p:cNvSpPr>
          <p:nvPr>
            <p:ph type="ftr" sz="quarter" idx="11"/>
          </p:nvPr>
        </p:nvSpPr>
        <p:spPr/>
        <p:txBody>
          <a:bodyPr/>
          <a:lstStyle/>
          <a:p>
            <a:r>
              <a:rPr lang="en-US" altLang="ja-JP" sz="1800" dirty="0" smtClean="0">
                <a:solidFill>
                  <a:schemeClr val="tx1"/>
                </a:solidFill>
              </a:rPr>
              <a:t>4</a:t>
            </a:r>
            <a:endParaRPr lang="ja-JP" altLang="en-US" sz="1800" dirty="0">
              <a:solidFill>
                <a:schemeClr val="tx1"/>
              </a:solidFill>
            </a:endParaRPr>
          </a:p>
        </p:txBody>
      </p:sp>
      <p:sp>
        <p:nvSpPr>
          <p:cNvPr id="7170" name="タイトル 3"/>
          <p:cNvSpPr>
            <a:spLocks noGrp="1" noChangeArrowheads="1"/>
          </p:cNvSpPr>
          <p:nvPr>
            <p:ph type="title" idx="4294967295"/>
          </p:nvPr>
        </p:nvSpPr>
        <p:spPr>
          <a:xfrm>
            <a:off x="251700" y="1556870"/>
            <a:ext cx="8642350" cy="2592180"/>
          </a:xfrm>
          <a:ln w="25400" cap="flat">
            <a:noFill/>
            <a:miter lim="800000"/>
            <a:headEnd/>
            <a:tailEnd/>
          </a:ln>
        </p:spPr>
        <p:txBody>
          <a:bodyPr/>
          <a:lstStyle/>
          <a:p>
            <a:pPr marL="342900" indent="-342900" algn="l">
              <a:buFont typeface="Wingdings" panose="05000000000000000000" pitchFamily="2" charset="2"/>
              <a:buChar char="Ø"/>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地区</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の開発</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計画について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市街化区域への編入</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待たずに、</a:t>
            </a:r>
            <a:r>
              <a:rPr lang="en-US" altLang="ja-JP" sz="20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u="sng" dirty="0" smtClean="0">
                <a:latin typeface="Meiryo UI" panose="020B0604030504040204" pitchFamily="50" charset="-128"/>
                <a:ea typeface="Meiryo UI" panose="020B0604030504040204" pitchFamily="50" charset="-128"/>
                <a:cs typeface="Meiryo UI" panose="020B0604030504040204" pitchFamily="50" charset="-128"/>
              </a:rPr>
              <a:t>市街化</a:t>
            </a:r>
            <a:r>
              <a:rPr lang="ja-JP" altLang="en-US" sz="2000" u="sng" dirty="0">
                <a:latin typeface="Meiryo UI" panose="020B0604030504040204" pitchFamily="50" charset="-128"/>
                <a:ea typeface="Meiryo UI" panose="020B0604030504040204" pitchFamily="50" charset="-128"/>
                <a:cs typeface="Meiryo UI" panose="020B0604030504040204" pitchFamily="50" charset="-128"/>
              </a:rPr>
              <a:t>調整</a:t>
            </a:r>
            <a:r>
              <a:rPr lang="ja-JP" altLang="en-US" sz="2000" u="sng" dirty="0" smtClean="0">
                <a:latin typeface="Meiryo UI" panose="020B0604030504040204" pitchFamily="50" charset="-128"/>
                <a:ea typeface="Meiryo UI" panose="020B0604030504040204" pitchFamily="50" charset="-128"/>
                <a:cs typeface="Meiryo UI" panose="020B0604030504040204" pitchFamily="50" charset="-128"/>
              </a:rPr>
              <a:t>区域</a:t>
            </a:r>
            <a:r>
              <a:rPr lang="ja-JP" altLang="en-US" sz="2000" u="sng"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000" u="sng" dirty="0" smtClean="0">
                <a:latin typeface="Meiryo UI" panose="020B0604030504040204" pitchFamily="50" charset="-128"/>
                <a:ea typeface="Meiryo UI" panose="020B0604030504040204" pitchFamily="50" charset="-128"/>
                <a:cs typeface="Meiryo UI" panose="020B0604030504040204" pitchFamily="50" charset="-128"/>
              </a:rPr>
              <a:t>地区計画を設定する</a:t>
            </a:r>
            <a:r>
              <a:rPr lang="en-US" altLang="ja-JP" sz="20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u="sng"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2000" u="sng" dirty="0">
                <a:latin typeface="Meiryo UI" panose="020B0604030504040204" pitchFamily="50" charset="-128"/>
                <a:ea typeface="Meiryo UI" panose="020B0604030504040204" pitchFamily="50" charset="-128"/>
                <a:cs typeface="Meiryo UI" panose="020B0604030504040204" pitchFamily="50" charset="-128"/>
              </a:rPr>
              <a:t>いう方法</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により</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産業用地化</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目指します。</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a:r>
            <a:br>
              <a:rPr lang="en-US" altLang="ja-JP" sz="20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地区</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計画は、地域からの要望が前提となり、</a:t>
            </a:r>
            <a:r>
              <a:rPr lang="ja-JP" altLang="en-US" sz="1800" u="sng" dirty="0">
                <a:latin typeface="Meiryo UI" panose="020B0604030504040204" pitchFamily="50" charset="-128"/>
                <a:ea typeface="Meiryo UI" panose="020B0604030504040204" pitchFamily="50" charset="-128"/>
                <a:cs typeface="Meiryo UI" panose="020B0604030504040204" pitchFamily="50" charset="-128"/>
              </a:rPr>
              <a:t>地権者全員の同意が必要</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なります。</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事業</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推進の</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800" u="sng" dirty="0" smtClean="0">
                <a:latin typeface="Meiryo UI" panose="020B0604030504040204" pitchFamily="50" charset="-128"/>
                <a:ea typeface="Meiryo UI" panose="020B0604030504040204" pitchFamily="50" charset="-128"/>
                <a:cs typeface="Meiryo UI" panose="020B0604030504040204" pitchFamily="50" charset="-128"/>
              </a:rPr>
              <a:t>地区</a:t>
            </a:r>
            <a:r>
              <a:rPr lang="ja-JP" altLang="en-US" sz="1800" u="sng" dirty="0">
                <a:latin typeface="Meiryo UI" panose="020B0604030504040204" pitchFamily="50" charset="-128"/>
                <a:ea typeface="Meiryo UI" panose="020B0604030504040204" pitchFamily="50" charset="-128"/>
                <a:cs typeface="Meiryo UI" panose="020B0604030504040204" pitchFamily="50" charset="-128"/>
              </a:rPr>
              <a:t>の推進協議会等を立ち上げて頂く</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ことが望ましいと考えます</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産業</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用地として、町</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が一体的に開発し、企業</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へ</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売却いたします。</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dirty="0">
              <a:solidFill>
                <a:srgbClr val="FF0000"/>
              </a:solidFill>
            </a:endParaRPr>
          </a:p>
        </p:txBody>
      </p:sp>
      <p:sp>
        <p:nvSpPr>
          <p:cNvPr id="4" name="タイトル 1"/>
          <p:cNvSpPr txBox="1">
            <a:spLocks noChangeArrowheads="1"/>
          </p:cNvSpPr>
          <p:nvPr/>
        </p:nvSpPr>
        <p:spPr bwMode="auto">
          <a:xfrm>
            <a:off x="251700" y="289577"/>
            <a:ext cx="8640600" cy="9925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pPr marL="0" indent="0" algn="l">
              <a:buFontTx/>
            </a:pPr>
            <a:r>
              <a:rPr lang="ja-JP" altLang="en-US" sz="2800" kern="0" dirty="0">
                <a:latin typeface="ＭＳ ゴシック" panose="020B0609070205080204" pitchFamily="49" charset="-128"/>
                <a:ea typeface="ＭＳ ゴシック" panose="020B0609070205080204" pitchFamily="49" charset="-128"/>
              </a:rPr>
              <a:t>今後の長野（島廻）地区の土地利用の</a:t>
            </a:r>
            <a:r>
              <a:rPr lang="ja-JP" altLang="en-US" sz="2800" kern="0" dirty="0" smtClean="0">
                <a:latin typeface="ＭＳ ゴシック" panose="020B0609070205080204" pitchFamily="49" charset="-128"/>
                <a:ea typeface="ＭＳ ゴシック" panose="020B0609070205080204" pitchFamily="49" charset="-128"/>
              </a:rPr>
              <a:t>進め方（方針</a:t>
            </a:r>
            <a:r>
              <a:rPr lang="en-US" altLang="ja-JP" sz="2800" kern="0" dirty="0" smtClean="0">
                <a:latin typeface="ＭＳ ゴシック" panose="020B0609070205080204" pitchFamily="49" charset="-128"/>
                <a:ea typeface="ＭＳ ゴシック" panose="020B0609070205080204" pitchFamily="49" charset="-128"/>
              </a:rPr>
              <a:t>(</a:t>
            </a:r>
            <a:r>
              <a:rPr lang="ja-JP" altLang="en-US" sz="2800" kern="0" dirty="0" smtClean="0">
                <a:latin typeface="ＭＳ ゴシック" panose="020B0609070205080204" pitchFamily="49" charset="-128"/>
                <a:ea typeface="ＭＳ ゴシック" panose="020B0609070205080204" pitchFamily="49" charset="-128"/>
              </a:rPr>
              <a:t>案</a:t>
            </a:r>
            <a:r>
              <a:rPr lang="en-US" altLang="ja-JP" sz="2800" kern="0" dirty="0" smtClean="0">
                <a:latin typeface="ＭＳ ゴシック" panose="020B0609070205080204" pitchFamily="49" charset="-128"/>
                <a:ea typeface="ＭＳ ゴシック" panose="020B0609070205080204" pitchFamily="49" charset="-128"/>
              </a:rPr>
              <a:t>)</a:t>
            </a:r>
            <a:r>
              <a:rPr lang="ja-JP" altLang="en-US" sz="2800" kern="0" dirty="0" smtClean="0">
                <a:latin typeface="ＭＳ ゴシック" panose="020B0609070205080204" pitchFamily="49" charset="-128"/>
                <a:ea typeface="ＭＳ ゴシック" panose="020B0609070205080204" pitchFamily="49" charset="-128"/>
              </a:rPr>
              <a:t>）</a:t>
            </a:r>
            <a:endParaRPr lang="zh-CN" altLang="ja-JP" sz="2400" kern="0" dirty="0">
              <a:latin typeface="ＭＳ ゴシック" panose="020B0609070205080204" pitchFamily="49" charset="-128"/>
              <a:ea typeface="ＭＳ ゴシック" panose="020B0609070205080204" pitchFamily="49" charset="-128"/>
            </a:endParaRPr>
          </a:p>
        </p:txBody>
      </p:sp>
      <p:sp>
        <p:nvSpPr>
          <p:cNvPr id="5" name="タイトル 3"/>
          <p:cNvSpPr txBox="1">
            <a:spLocks noChangeArrowheads="1"/>
          </p:cNvSpPr>
          <p:nvPr/>
        </p:nvSpPr>
        <p:spPr bwMode="auto">
          <a:xfrm>
            <a:off x="251700" y="4293060"/>
            <a:ext cx="8642350" cy="2088145"/>
          </a:xfrm>
          <a:prstGeom prst="rect">
            <a:avLst/>
          </a:prstGeom>
          <a:noFill/>
          <a:ln w="25400" cap="flat">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marL="9144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pPr marL="342900" indent="-342900" algn="l">
              <a:buFont typeface="Wingdings" panose="05000000000000000000" pitchFamily="2" charset="2"/>
              <a:buChar char="Ø"/>
            </a:pPr>
            <a:r>
              <a:rPr lang="ja-JP" altLang="en-US" sz="2000" kern="0" dirty="0" smtClean="0">
                <a:latin typeface="Meiryo UI" panose="020B0604030504040204" pitchFamily="50" charset="-128"/>
                <a:ea typeface="Meiryo UI" panose="020B0604030504040204" pitchFamily="50" charset="-128"/>
                <a:cs typeface="Meiryo UI" panose="020B0604030504040204" pitchFamily="50" charset="-128"/>
              </a:rPr>
              <a:t>　道路の整備について</a:t>
            </a:r>
            <a:br>
              <a:rPr lang="ja-JP" altLang="en-US" sz="2000" kern="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000"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kern="0" dirty="0" smtClean="0">
                <a:latin typeface="Meiryo UI" panose="020B0604030504040204" pitchFamily="50" charset="-128"/>
                <a:ea typeface="Meiryo UI" panose="020B0604030504040204" pitchFamily="50" charset="-128"/>
                <a:cs typeface="Meiryo UI" panose="020B0604030504040204" pitchFamily="50" charset="-128"/>
              </a:rPr>
              <a:t>地区内道路は、町道荒籠線の延長部分に設定いたします。今後、町道認定等の手続き（議会議決）を経て決定いたします。（幅員</a:t>
            </a:r>
            <a:r>
              <a:rPr lang="en-US" altLang="ja-JP" sz="1800" kern="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800" kern="0" dirty="0" err="1" smtClean="0">
                <a:latin typeface="Meiryo UI" panose="020B0604030504040204" pitchFamily="50" charset="-128"/>
                <a:ea typeface="Meiryo UI" panose="020B0604030504040204" pitchFamily="50" charset="-128"/>
                <a:cs typeface="Meiryo UI" panose="020B0604030504040204" pitchFamily="50" charset="-128"/>
              </a:rPr>
              <a:t>ｍ</a:t>
            </a:r>
            <a:r>
              <a:rPr lang="ja-JP" altLang="en-US" sz="1800" kern="0" dirty="0" smtClean="0">
                <a:latin typeface="Meiryo UI" panose="020B0604030504040204" pitchFamily="50" charset="-128"/>
                <a:ea typeface="Meiryo UI" panose="020B0604030504040204" pitchFamily="50" charset="-128"/>
                <a:cs typeface="Meiryo UI" panose="020B0604030504040204" pitchFamily="50" charset="-128"/>
              </a:rPr>
              <a:t>を予定）</a:t>
            </a:r>
            <a:endParaRPr lang="en-US" altLang="ja-JP" sz="1800" kern="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l"/>
            <a:endParaRPr lang="en-US" altLang="ja-JP" sz="1800" kern="0" dirty="0">
              <a:latin typeface="Meiryo UI" panose="020B0604030504040204" pitchFamily="50" charset="-128"/>
              <a:ea typeface="Meiryo UI" panose="020B0604030504040204" pitchFamily="50" charset="-128"/>
              <a:cs typeface="Meiryo UI" panose="020B0604030504040204" pitchFamily="50" charset="-128"/>
            </a:endParaRPr>
          </a:p>
          <a:p>
            <a:pPr marL="450850" indent="-450850" algn="l"/>
            <a:r>
              <a:rPr lang="ja-JP" altLang="en-US" sz="1800" kern="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800"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kern="0" dirty="0" smtClean="0">
                <a:latin typeface="Meiryo UI" panose="020B0604030504040204" pitchFamily="50" charset="-128"/>
                <a:ea typeface="Meiryo UI" panose="020B0604030504040204" pitchFamily="50" charset="-128"/>
                <a:cs typeface="Meiryo UI" panose="020B0604030504040204" pitchFamily="50" charset="-128"/>
              </a:rPr>
              <a:t>集落に接した「町道長野１号線」、「町道長野２号線」の一部改良も必要と考えております。</a:t>
            </a:r>
            <a:endParaRPr lang="en-US" altLang="ja-JP" sz="1800" kern="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フッター プレースホルダー 4"/>
          <p:cNvSpPr>
            <a:spLocks noGrp="1"/>
          </p:cNvSpPr>
          <p:nvPr>
            <p:ph type="ftr" sz="quarter" idx="11"/>
          </p:nvPr>
        </p:nvSpPr>
        <p:spPr/>
        <p:txBody>
          <a:bodyPr/>
          <a:lstStyle/>
          <a:p>
            <a:r>
              <a:rPr lang="en-US" altLang="ja-JP" sz="1800" dirty="0" smtClean="0">
                <a:solidFill>
                  <a:schemeClr val="tx1"/>
                </a:solidFill>
              </a:rPr>
              <a:t>5</a:t>
            </a:r>
            <a:endParaRPr lang="ja-JP" altLang="en-US" sz="1800" dirty="0">
              <a:solidFill>
                <a:schemeClr val="tx1"/>
              </a:solidFill>
            </a:endParaRPr>
          </a:p>
        </p:txBody>
      </p:sp>
      <p:graphicFrame>
        <p:nvGraphicFramePr>
          <p:cNvPr id="8194" name="Group 2"/>
          <p:cNvGraphicFramePr>
            <a:graphicFrameLocks noGrp="1"/>
          </p:cNvGraphicFramePr>
          <p:nvPr/>
        </p:nvGraphicFramePr>
        <p:xfrm>
          <a:off x="498475" y="1600200"/>
          <a:ext cx="4073525" cy="4207510"/>
        </p:xfrm>
        <a:graphic>
          <a:graphicData uri="http://schemas.openxmlformats.org/drawingml/2006/table">
            <a:tbl>
              <a:tblPr/>
              <a:tblGrid>
                <a:gridCol w="4073525"/>
              </a:tblGrid>
              <a:tr h="365125">
                <a:tc>
                  <a:txBody>
                    <a:bodyPr/>
                    <a:lstStyle>
                      <a:lvl1pPr>
                        <a:spcBef>
                          <a:spcPct val="20000"/>
                        </a:spcBef>
                        <a:defRPr sz="2800">
                          <a:solidFill>
                            <a:schemeClr val="tx1"/>
                          </a:solidFill>
                          <a:latin typeface="Calibri" pitchFamily="34" charset="0"/>
                          <a:ea typeface="ＭＳ Ｐゴシック" pitchFamily="50" charset="-128"/>
                          <a:sym typeface="Calibri" pitchFamily="34" charset="0"/>
                        </a:defRPr>
                      </a:lvl1pPr>
                      <a:lvl2pPr>
                        <a:spcBef>
                          <a:spcPct val="20000"/>
                        </a:spcBef>
                        <a:defRPr sz="2400">
                          <a:solidFill>
                            <a:schemeClr val="tx1"/>
                          </a:solidFill>
                          <a:latin typeface="Calibri" pitchFamily="34" charset="0"/>
                          <a:ea typeface="ＭＳ Ｐゴシック" pitchFamily="50" charset="-128"/>
                          <a:sym typeface="Calibri" pitchFamily="34" charset="0"/>
                        </a:defRPr>
                      </a:lvl2pPr>
                      <a:lvl3pPr>
                        <a:spcBef>
                          <a:spcPct val="20000"/>
                        </a:spcBef>
                        <a:defRPr sz="2000">
                          <a:solidFill>
                            <a:schemeClr val="tx1"/>
                          </a:solidFill>
                          <a:latin typeface="Calibri" pitchFamily="34" charset="0"/>
                          <a:ea typeface="ＭＳ Ｐゴシック" pitchFamily="50" charset="-128"/>
                          <a:sym typeface="Calibri" pitchFamily="34" charset="0"/>
                        </a:defRPr>
                      </a:lvl3pPr>
                      <a:lvl4pPr>
                        <a:spcBef>
                          <a:spcPct val="20000"/>
                        </a:spcBef>
                        <a:defRPr>
                          <a:solidFill>
                            <a:schemeClr val="tx1"/>
                          </a:solidFill>
                          <a:latin typeface="Calibri" pitchFamily="34" charset="0"/>
                          <a:ea typeface="ＭＳ Ｐゴシック" pitchFamily="50" charset="-128"/>
                          <a:sym typeface="Calibri" pitchFamily="34" charset="0"/>
                        </a:defRPr>
                      </a:lvl4pPr>
                      <a:lvl5pPr>
                        <a:spcBef>
                          <a:spcPct val="20000"/>
                        </a:spcBef>
                        <a:defRPr>
                          <a:solidFill>
                            <a:schemeClr val="tx1"/>
                          </a:solidFill>
                          <a:latin typeface="Calibri" pitchFamily="34" charset="0"/>
                          <a:ea typeface="ＭＳ Ｐゴシック" pitchFamily="50" charset="-128"/>
                          <a:sym typeface="Calibri" pitchFamily="34" charset="0"/>
                        </a:defRPr>
                      </a:lvl5pPr>
                      <a:lvl6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6pPr>
                      <a:lvl7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7pPr>
                      <a:lvl8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8pPr>
                      <a:lvl9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ja-JP" sz="1800" b="1" i="0" u="none" strike="noStrike" cap="none" normalizeH="0" baseline="0" smtClean="0">
                          <a:ln>
                            <a:noFill/>
                          </a:ln>
                          <a:solidFill>
                            <a:srgbClr val="FFFFFF"/>
                          </a:solidFill>
                          <a:effectLst/>
                          <a:latin typeface="Calibri" pitchFamily="34" charset="0"/>
                          <a:ea typeface="ＭＳ Ｐゴシック" pitchFamily="50" charset="-128"/>
                          <a:sym typeface="Calibri" pitchFamily="34" charset="0"/>
                        </a:rPr>
                        <a:t>地区計画の方針</a:t>
                      </a:r>
                      <a:endParaRPr kumimoji="0" lang="zh-CN" altLang="ja-JP"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solidFill>
                      <a:srgbClr val="808080"/>
                    </a:solidFill>
                  </a:tcPr>
                </a:tc>
              </a:tr>
              <a:tr h="327025">
                <a:tc>
                  <a:txBody>
                    <a:bodyPr/>
                    <a:lstStyle>
                      <a:lvl1pPr>
                        <a:spcBef>
                          <a:spcPct val="20000"/>
                        </a:spcBef>
                        <a:defRPr sz="2800">
                          <a:solidFill>
                            <a:schemeClr val="tx1"/>
                          </a:solidFill>
                          <a:latin typeface="Calibri" pitchFamily="34" charset="0"/>
                          <a:ea typeface="ＭＳ Ｐゴシック" pitchFamily="50" charset="-128"/>
                          <a:sym typeface="Calibri" pitchFamily="34" charset="0"/>
                        </a:defRPr>
                      </a:lvl1pPr>
                      <a:lvl2pPr>
                        <a:spcBef>
                          <a:spcPct val="20000"/>
                        </a:spcBef>
                        <a:defRPr sz="2400">
                          <a:solidFill>
                            <a:schemeClr val="tx1"/>
                          </a:solidFill>
                          <a:latin typeface="Calibri" pitchFamily="34" charset="0"/>
                          <a:ea typeface="ＭＳ Ｐゴシック" pitchFamily="50" charset="-128"/>
                          <a:sym typeface="Calibri" pitchFamily="34" charset="0"/>
                        </a:defRPr>
                      </a:lvl2pPr>
                      <a:lvl3pPr>
                        <a:spcBef>
                          <a:spcPct val="20000"/>
                        </a:spcBef>
                        <a:defRPr sz="2000">
                          <a:solidFill>
                            <a:schemeClr val="tx1"/>
                          </a:solidFill>
                          <a:latin typeface="Calibri" pitchFamily="34" charset="0"/>
                          <a:ea typeface="ＭＳ Ｐゴシック" pitchFamily="50" charset="-128"/>
                          <a:sym typeface="Calibri" pitchFamily="34" charset="0"/>
                        </a:defRPr>
                      </a:lvl3pPr>
                      <a:lvl4pPr>
                        <a:spcBef>
                          <a:spcPct val="20000"/>
                        </a:spcBef>
                        <a:defRPr>
                          <a:solidFill>
                            <a:schemeClr val="tx1"/>
                          </a:solidFill>
                          <a:latin typeface="Calibri" pitchFamily="34" charset="0"/>
                          <a:ea typeface="ＭＳ Ｐゴシック" pitchFamily="50" charset="-128"/>
                          <a:sym typeface="Calibri" pitchFamily="34" charset="0"/>
                        </a:defRPr>
                      </a:lvl4pPr>
                      <a:lvl5pPr>
                        <a:spcBef>
                          <a:spcPct val="20000"/>
                        </a:spcBef>
                        <a:defRPr>
                          <a:solidFill>
                            <a:schemeClr val="tx1"/>
                          </a:solidFill>
                          <a:latin typeface="Calibri" pitchFamily="34" charset="0"/>
                          <a:ea typeface="ＭＳ Ｐゴシック" pitchFamily="50" charset="-128"/>
                          <a:sym typeface="Calibri" pitchFamily="34" charset="0"/>
                        </a:defRPr>
                      </a:lvl5pPr>
                      <a:lvl6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6pPr>
                      <a:lvl7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7pPr>
                      <a:lvl8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8pPr>
                      <a:lvl9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ja-JP" sz="1200" b="0" i="0" u="none" strike="noStrike" cap="none" normalizeH="0" baseline="0" smtClean="0">
                          <a:ln>
                            <a:noFill/>
                          </a:ln>
                          <a:solidFill>
                            <a:srgbClr val="000000"/>
                          </a:solidFill>
                          <a:effectLst/>
                          <a:latin typeface="Calibri" pitchFamily="34" charset="0"/>
                          <a:ea typeface="ＭＳ Ｐゴシック" pitchFamily="50" charset="-128"/>
                          <a:sym typeface="Calibri" pitchFamily="34" charset="0"/>
                        </a:rPr>
                        <a:t>目標、地区の整備、開発及び保全の方針</a:t>
                      </a:r>
                      <a:endParaRPr kumimoji="0" lang="zh-CN" altLang="ja-JP"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0D8E8"/>
                    </a:solidFill>
                  </a:tcPr>
                </a:tc>
              </a:tr>
              <a:tr h="368300">
                <a:tc>
                  <a:txBody>
                    <a:bodyPr/>
                    <a:lstStyle>
                      <a:lvl1pPr>
                        <a:spcBef>
                          <a:spcPct val="20000"/>
                        </a:spcBef>
                        <a:defRPr sz="2800">
                          <a:solidFill>
                            <a:schemeClr val="tx1"/>
                          </a:solidFill>
                          <a:latin typeface="Calibri" pitchFamily="34" charset="0"/>
                          <a:ea typeface="ＭＳ Ｐゴシック" pitchFamily="50" charset="-128"/>
                          <a:sym typeface="Calibri" pitchFamily="34" charset="0"/>
                        </a:defRPr>
                      </a:lvl1pPr>
                      <a:lvl2pPr>
                        <a:spcBef>
                          <a:spcPct val="20000"/>
                        </a:spcBef>
                        <a:defRPr sz="2400">
                          <a:solidFill>
                            <a:schemeClr val="tx1"/>
                          </a:solidFill>
                          <a:latin typeface="Calibri" pitchFamily="34" charset="0"/>
                          <a:ea typeface="ＭＳ Ｐゴシック" pitchFamily="50" charset="-128"/>
                          <a:sym typeface="Calibri" pitchFamily="34" charset="0"/>
                        </a:defRPr>
                      </a:lvl2pPr>
                      <a:lvl3pPr>
                        <a:spcBef>
                          <a:spcPct val="20000"/>
                        </a:spcBef>
                        <a:defRPr sz="2000">
                          <a:solidFill>
                            <a:schemeClr val="tx1"/>
                          </a:solidFill>
                          <a:latin typeface="Calibri" pitchFamily="34" charset="0"/>
                          <a:ea typeface="ＭＳ Ｐゴシック" pitchFamily="50" charset="-128"/>
                          <a:sym typeface="Calibri" pitchFamily="34" charset="0"/>
                        </a:defRPr>
                      </a:lvl3pPr>
                      <a:lvl4pPr>
                        <a:spcBef>
                          <a:spcPct val="20000"/>
                        </a:spcBef>
                        <a:defRPr>
                          <a:solidFill>
                            <a:schemeClr val="tx1"/>
                          </a:solidFill>
                          <a:latin typeface="Calibri" pitchFamily="34" charset="0"/>
                          <a:ea typeface="ＭＳ Ｐゴシック" pitchFamily="50" charset="-128"/>
                          <a:sym typeface="Calibri" pitchFamily="34" charset="0"/>
                        </a:defRPr>
                      </a:lvl4pPr>
                      <a:lvl5pPr>
                        <a:spcBef>
                          <a:spcPct val="20000"/>
                        </a:spcBef>
                        <a:defRPr>
                          <a:solidFill>
                            <a:schemeClr val="tx1"/>
                          </a:solidFill>
                          <a:latin typeface="Calibri" pitchFamily="34" charset="0"/>
                          <a:ea typeface="ＭＳ Ｐゴシック" pitchFamily="50" charset="-128"/>
                          <a:sym typeface="Calibri" pitchFamily="34" charset="0"/>
                        </a:defRPr>
                      </a:lvl5pPr>
                      <a:lvl6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6pPr>
                      <a:lvl7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7pPr>
                      <a:lvl8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8pPr>
                      <a:lvl9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ja-JP" sz="1800" b="0" i="0" u="none" strike="noStrike" cap="none" normalizeH="0" baseline="0" smtClean="0">
                          <a:ln>
                            <a:noFill/>
                          </a:ln>
                          <a:solidFill>
                            <a:schemeClr val="bg1"/>
                          </a:solidFill>
                          <a:effectLst/>
                          <a:latin typeface="Calibri" pitchFamily="34" charset="0"/>
                          <a:ea typeface="ＭＳ Ｐゴシック" pitchFamily="50" charset="-128"/>
                          <a:sym typeface="Calibri" pitchFamily="34" charset="0"/>
                        </a:rPr>
                        <a:t>住民参加の手続き</a:t>
                      </a:r>
                      <a:endParaRPr kumimoji="0" lang="zh-CN" altLang="ja-JP"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808080"/>
                    </a:solidFill>
                  </a:tcPr>
                </a:tc>
              </a:tr>
              <a:tr h="1708150">
                <a:tc>
                  <a:txBody>
                    <a:bodyPr/>
                    <a:lstStyle>
                      <a:lvl1pPr>
                        <a:spcBef>
                          <a:spcPct val="20000"/>
                        </a:spcBef>
                        <a:defRPr sz="2800">
                          <a:solidFill>
                            <a:schemeClr val="tx1"/>
                          </a:solidFill>
                          <a:latin typeface="Calibri" pitchFamily="34" charset="0"/>
                          <a:ea typeface="ＭＳ Ｐゴシック" pitchFamily="50" charset="-128"/>
                          <a:sym typeface="Calibri" pitchFamily="34" charset="0"/>
                        </a:defRPr>
                      </a:lvl1pPr>
                      <a:lvl2pPr>
                        <a:spcBef>
                          <a:spcPct val="20000"/>
                        </a:spcBef>
                        <a:defRPr sz="2400">
                          <a:solidFill>
                            <a:schemeClr val="tx1"/>
                          </a:solidFill>
                          <a:latin typeface="Calibri" pitchFamily="34" charset="0"/>
                          <a:ea typeface="ＭＳ Ｐゴシック" pitchFamily="50" charset="-128"/>
                          <a:sym typeface="Calibri" pitchFamily="34" charset="0"/>
                        </a:defRPr>
                      </a:lvl2pPr>
                      <a:lvl3pPr>
                        <a:spcBef>
                          <a:spcPct val="20000"/>
                        </a:spcBef>
                        <a:defRPr sz="2000">
                          <a:solidFill>
                            <a:schemeClr val="tx1"/>
                          </a:solidFill>
                          <a:latin typeface="Calibri" pitchFamily="34" charset="0"/>
                          <a:ea typeface="ＭＳ Ｐゴシック" pitchFamily="50" charset="-128"/>
                          <a:sym typeface="Calibri" pitchFamily="34" charset="0"/>
                        </a:defRPr>
                      </a:lvl3pPr>
                      <a:lvl4pPr>
                        <a:spcBef>
                          <a:spcPct val="20000"/>
                        </a:spcBef>
                        <a:defRPr>
                          <a:solidFill>
                            <a:schemeClr val="tx1"/>
                          </a:solidFill>
                          <a:latin typeface="Calibri" pitchFamily="34" charset="0"/>
                          <a:ea typeface="ＭＳ Ｐゴシック" pitchFamily="50" charset="-128"/>
                          <a:sym typeface="Calibri" pitchFamily="34" charset="0"/>
                        </a:defRPr>
                      </a:lvl4pPr>
                      <a:lvl5pPr>
                        <a:spcBef>
                          <a:spcPct val="20000"/>
                        </a:spcBef>
                        <a:defRPr>
                          <a:solidFill>
                            <a:schemeClr val="tx1"/>
                          </a:solidFill>
                          <a:latin typeface="Calibri" pitchFamily="34" charset="0"/>
                          <a:ea typeface="ＭＳ Ｐゴシック" pitchFamily="50" charset="-128"/>
                          <a:sym typeface="Calibri" pitchFamily="34" charset="0"/>
                        </a:defRPr>
                      </a:lvl5pPr>
                      <a:lvl6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6pPr>
                      <a:lvl7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7pPr>
                      <a:lvl8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8pPr>
                      <a:lvl9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ja-JP" sz="1200" b="0" i="0" u="none" strike="noStrike" cap="none" normalizeH="0" baseline="0" smtClean="0">
                          <a:ln>
                            <a:noFill/>
                          </a:ln>
                          <a:solidFill>
                            <a:srgbClr val="000000"/>
                          </a:solidFill>
                          <a:effectLst/>
                          <a:latin typeface="Calibri" pitchFamily="34" charset="0"/>
                          <a:ea typeface="ＭＳ Ｐゴシック" pitchFamily="50" charset="-128"/>
                          <a:sym typeface="Calibri" pitchFamily="34" charset="0"/>
                        </a:rPr>
                        <a:t>・地区施設（一般の都市計画で定められている道路、公園よりも小規模な生活道路や小公園など）の配置、規模</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ja-JP" sz="1200" b="0" i="0" u="none" strike="noStrike" cap="none" normalizeH="0" baseline="0" smtClean="0">
                          <a:ln>
                            <a:noFill/>
                          </a:ln>
                          <a:solidFill>
                            <a:srgbClr val="000000"/>
                          </a:solidFill>
                          <a:effectLst/>
                          <a:latin typeface="Calibri" pitchFamily="34" charset="0"/>
                          <a:ea typeface="ＭＳ Ｐゴシック" pitchFamily="50" charset="-128"/>
                          <a:sym typeface="Calibri" pitchFamily="34" charset="0"/>
                        </a:rPr>
                        <a:t>・建築物等の制限（一般の都市計画で定められている用途制限、容積率、建ぺい率等よりも厳しい用途制限、容積率、建ぺい率の指定、デザイン、壁面の位置の制限等）</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ja-JP" sz="1200" b="0" i="0" u="none" strike="noStrike" cap="none" normalizeH="0" baseline="0" smtClean="0">
                          <a:ln>
                            <a:noFill/>
                          </a:ln>
                          <a:solidFill>
                            <a:srgbClr val="000000"/>
                          </a:solidFill>
                          <a:effectLst/>
                          <a:latin typeface="Calibri" pitchFamily="34" charset="0"/>
                          <a:ea typeface="ＭＳ Ｐゴシック" pitchFamily="50" charset="-128"/>
                          <a:sym typeface="Calibri" pitchFamily="34" charset="0"/>
                        </a:rPr>
                        <a:t>・樹林地等の保全</a:t>
                      </a:r>
                      <a:endParaRPr kumimoji="0" lang="zh-CN" altLang="ja-JP"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D0D8E8"/>
                    </a:solidFill>
                  </a:tcPr>
                </a:tc>
              </a:tr>
              <a:tr h="368300">
                <a:tc>
                  <a:txBody>
                    <a:bodyPr/>
                    <a:lstStyle>
                      <a:lvl1pPr>
                        <a:spcBef>
                          <a:spcPct val="20000"/>
                        </a:spcBef>
                        <a:defRPr sz="2800">
                          <a:solidFill>
                            <a:schemeClr val="tx1"/>
                          </a:solidFill>
                          <a:latin typeface="Calibri" pitchFamily="34" charset="0"/>
                          <a:ea typeface="ＭＳ Ｐゴシック" pitchFamily="50" charset="-128"/>
                          <a:sym typeface="Calibri" pitchFamily="34" charset="0"/>
                        </a:defRPr>
                      </a:lvl1pPr>
                      <a:lvl2pPr>
                        <a:spcBef>
                          <a:spcPct val="20000"/>
                        </a:spcBef>
                        <a:defRPr sz="2400">
                          <a:solidFill>
                            <a:schemeClr val="tx1"/>
                          </a:solidFill>
                          <a:latin typeface="Calibri" pitchFamily="34" charset="0"/>
                          <a:ea typeface="ＭＳ Ｐゴシック" pitchFamily="50" charset="-128"/>
                          <a:sym typeface="Calibri" pitchFamily="34" charset="0"/>
                        </a:defRPr>
                      </a:lvl2pPr>
                      <a:lvl3pPr>
                        <a:spcBef>
                          <a:spcPct val="20000"/>
                        </a:spcBef>
                        <a:defRPr sz="2000">
                          <a:solidFill>
                            <a:schemeClr val="tx1"/>
                          </a:solidFill>
                          <a:latin typeface="Calibri" pitchFamily="34" charset="0"/>
                          <a:ea typeface="ＭＳ Ｐゴシック" pitchFamily="50" charset="-128"/>
                          <a:sym typeface="Calibri" pitchFamily="34" charset="0"/>
                        </a:defRPr>
                      </a:lvl3pPr>
                      <a:lvl4pPr>
                        <a:spcBef>
                          <a:spcPct val="20000"/>
                        </a:spcBef>
                        <a:defRPr>
                          <a:solidFill>
                            <a:schemeClr val="tx1"/>
                          </a:solidFill>
                          <a:latin typeface="Calibri" pitchFamily="34" charset="0"/>
                          <a:ea typeface="ＭＳ Ｐゴシック" pitchFamily="50" charset="-128"/>
                          <a:sym typeface="Calibri" pitchFamily="34" charset="0"/>
                        </a:defRPr>
                      </a:lvl4pPr>
                      <a:lvl5pPr>
                        <a:spcBef>
                          <a:spcPct val="20000"/>
                        </a:spcBef>
                        <a:defRPr>
                          <a:solidFill>
                            <a:schemeClr val="tx1"/>
                          </a:solidFill>
                          <a:latin typeface="Calibri" pitchFamily="34" charset="0"/>
                          <a:ea typeface="ＭＳ Ｐゴシック" pitchFamily="50" charset="-128"/>
                          <a:sym typeface="Calibri" pitchFamily="34" charset="0"/>
                        </a:defRPr>
                      </a:lvl5pPr>
                      <a:lvl6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6pPr>
                      <a:lvl7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7pPr>
                      <a:lvl8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8pPr>
                      <a:lvl9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ja-JP" sz="1800" b="1" i="0" u="none" strike="noStrike" cap="none" normalizeH="0" baseline="0" smtClean="0">
                          <a:ln>
                            <a:noFill/>
                          </a:ln>
                          <a:solidFill>
                            <a:schemeClr val="bg1"/>
                          </a:solidFill>
                          <a:effectLst/>
                          <a:latin typeface="Calibri" pitchFamily="34" charset="0"/>
                          <a:ea typeface="ＭＳ Ｐゴシック" pitchFamily="50" charset="-128"/>
                          <a:sym typeface="Calibri" pitchFamily="34" charset="0"/>
                        </a:rPr>
                        <a:t>地区整備計画</a:t>
                      </a:r>
                      <a:endParaRPr kumimoji="0" lang="zh-CN" altLang="ja-JP"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808080"/>
                    </a:solidFill>
                  </a:tcPr>
                </a:tc>
              </a:tr>
              <a:tr h="1069975">
                <a:tc>
                  <a:txBody>
                    <a:bodyPr/>
                    <a:lstStyle>
                      <a:lvl1pPr>
                        <a:spcBef>
                          <a:spcPct val="20000"/>
                        </a:spcBef>
                        <a:defRPr sz="2800">
                          <a:solidFill>
                            <a:schemeClr val="tx1"/>
                          </a:solidFill>
                          <a:latin typeface="Calibri" pitchFamily="34" charset="0"/>
                          <a:ea typeface="ＭＳ Ｐゴシック" pitchFamily="50" charset="-128"/>
                          <a:sym typeface="Calibri" pitchFamily="34" charset="0"/>
                        </a:defRPr>
                      </a:lvl1pPr>
                      <a:lvl2pPr>
                        <a:spcBef>
                          <a:spcPct val="20000"/>
                        </a:spcBef>
                        <a:defRPr sz="2400">
                          <a:solidFill>
                            <a:schemeClr val="tx1"/>
                          </a:solidFill>
                          <a:latin typeface="Calibri" pitchFamily="34" charset="0"/>
                          <a:ea typeface="ＭＳ Ｐゴシック" pitchFamily="50" charset="-128"/>
                          <a:sym typeface="Calibri" pitchFamily="34" charset="0"/>
                        </a:defRPr>
                      </a:lvl2pPr>
                      <a:lvl3pPr>
                        <a:spcBef>
                          <a:spcPct val="20000"/>
                        </a:spcBef>
                        <a:defRPr sz="2000">
                          <a:solidFill>
                            <a:schemeClr val="tx1"/>
                          </a:solidFill>
                          <a:latin typeface="Calibri" pitchFamily="34" charset="0"/>
                          <a:ea typeface="ＭＳ Ｐゴシック" pitchFamily="50" charset="-128"/>
                          <a:sym typeface="Calibri" pitchFamily="34" charset="0"/>
                        </a:defRPr>
                      </a:lvl3pPr>
                      <a:lvl4pPr>
                        <a:spcBef>
                          <a:spcPct val="20000"/>
                        </a:spcBef>
                        <a:defRPr>
                          <a:solidFill>
                            <a:schemeClr val="tx1"/>
                          </a:solidFill>
                          <a:latin typeface="Calibri" pitchFamily="34" charset="0"/>
                          <a:ea typeface="ＭＳ Ｐゴシック" pitchFamily="50" charset="-128"/>
                          <a:sym typeface="Calibri" pitchFamily="34" charset="0"/>
                        </a:defRPr>
                      </a:lvl4pPr>
                      <a:lvl5pPr>
                        <a:spcBef>
                          <a:spcPct val="20000"/>
                        </a:spcBef>
                        <a:defRPr>
                          <a:solidFill>
                            <a:schemeClr val="tx1"/>
                          </a:solidFill>
                          <a:latin typeface="Calibri" pitchFamily="34" charset="0"/>
                          <a:ea typeface="ＭＳ Ｐゴシック" pitchFamily="50" charset="-128"/>
                          <a:sym typeface="Calibri" pitchFamily="34" charset="0"/>
                        </a:defRPr>
                      </a:lvl5pPr>
                      <a:lvl6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6pPr>
                      <a:lvl7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7pPr>
                      <a:lvl8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8pPr>
                      <a:lvl9pPr fontAlgn="base">
                        <a:spcBef>
                          <a:spcPct val="20000"/>
                        </a:spcBef>
                        <a:spcAft>
                          <a:spcPct val="0"/>
                        </a:spcAft>
                        <a:buFont typeface="Arial" pitchFamily="34" charset="0"/>
                        <a:defRPr>
                          <a:solidFill>
                            <a:schemeClr val="tx1"/>
                          </a:solidFill>
                          <a:latin typeface="Calibri" pitchFamily="34" charset="0"/>
                          <a:ea typeface="ＭＳ Ｐゴシック" pitchFamily="50" charset="-128"/>
                          <a:sym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ja-JP" sz="1200" b="0" i="0" u="none" strike="noStrike" cap="none" normalizeH="0" baseline="0" smtClean="0">
                          <a:ln>
                            <a:noFill/>
                          </a:ln>
                          <a:solidFill>
                            <a:srgbClr val="000000"/>
                          </a:solidFill>
                          <a:effectLst/>
                          <a:latin typeface="Calibri" pitchFamily="34" charset="0"/>
                          <a:ea typeface="ＭＳ Ｐゴシック" pitchFamily="50" charset="-128"/>
                          <a:sym typeface="Calibri" pitchFamily="34" charset="0"/>
                        </a:rPr>
                        <a:t>・一般の都市計画の決定手続きに加え、案の作成段階から地区住民等の意見を求める。</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ja-JP" sz="1200" b="0" i="0" u="none" strike="noStrike" cap="none" normalizeH="0" baseline="0" smtClean="0">
                          <a:ln>
                            <a:noFill/>
                          </a:ln>
                          <a:solidFill>
                            <a:srgbClr val="000000"/>
                          </a:solidFill>
                          <a:effectLst/>
                          <a:latin typeface="Calibri" pitchFamily="34" charset="0"/>
                          <a:ea typeface="ＭＳ Ｐゴシック" pitchFamily="50" charset="-128"/>
                          <a:sym typeface="Calibri" pitchFamily="34" charset="0"/>
                        </a:rPr>
                        <a:t>・市町村の条例で定めるところにより、地域住民から市町村に対し、地区計画の案の申し出ができる。</a:t>
                      </a:r>
                      <a:endParaRPr kumimoji="0" lang="zh-CN" altLang="ja-JP" sz="28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
        <p:nvSpPr>
          <p:cNvPr id="8210" name="Rectangle 18"/>
          <p:cNvSpPr>
            <a:spLocks noGrp="1" noChangeArrowheads="1"/>
          </p:cNvSpPr>
          <p:nvPr>
            <p:ph type="title" idx="4294967295"/>
          </p:nvPr>
        </p:nvSpPr>
        <p:spPr>
          <a:xfrm>
            <a:off x="1260475" y="404813"/>
            <a:ext cx="6410325" cy="779462"/>
          </a:xfrm>
          <a:solidFill>
            <a:srgbClr val="DDDDDD"/>
          </a:solidFill>
          <a:ln w="6350" cap="flat">
            <a:solidFill>
              <a:schemeClr val="tx1"/>
            </a:solidFill>
            <a:miter lim="800000"/>
            <a:headEnd/>
            <a:tailEnd/>
          </a:ln>
        </p:spPr>
        <p:txBody>
          <a:bodyPr/>
          <a:lstStyle/>
          <a:p>
            <a:pPr marL="0" indent="0"/>
            <a:r>
              <a:rPr lang="zh-CN" altLang="ja-JP" sz="3600"/>
              <a:t>地区計画の方針と手続き</a:t>
            </a:r>
            <a:endParaRPr lang="zh-CN" altLang="ja-JP"/>
          </a:p>
        </p:txBody>
      </p:sp>
      <p:pic>
        <p:nvPicPr>
          <p:cNvPr id="8211" name="Picture 19"/>
          <p:cNvPicPr preferRelativeResize="0">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860925" y="1412875"/>
            <a:ext cx="3930650" cy="4983163"/>
          </a:xfrm>
          <a:prstGeom prst="rect">
            <a:avLst/>
          </a:prstGeo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7" y="207169"/>
            <a:ext cx="9096375" cy="6532562"/>
          </a:xfrm>
          <a:prstGeom prst="rect">
            <a:avLst/>
          </a:prstGeom>
          <a:noFill/>
          <a:ln w="9525" cmpd="sng">
            <a:solidFill>
              <a:schemeClr val="bg1"/>
            </a:solidFill>
            <a:prstDash val="lgDash"/>
            <a:miter lim="800000"/>
            <a:headEnd/>
            <a:tailEnd/>
          </a:ln>
          <a:extLst>
            <a:ext uri="{909E8E84-426E-40DD-AFC4-6F175D3DCCD1}">
              <a14:hiddenFill xmlns:a14="http://schemas.microsoft.com/office/drawing/2010/main">
                <a:solidFill>
                  <a:srgbClr val="FFFFFF"/>
                </a:solidFill>
              </a14:hiddenFill>
            </a:ext>
          </a:extLst>
        </p:spPr>
      </p:pic>
      <p:sp>
        <p:nvSpPr>
          <p:cNvPr id="9219" name="テキスト ボックス 4"/>
          <p:cNvSpPr>
            <a:spLocks noChangeArrowheads="1"/>
          </p:cNvSpPr>
          <p:nvPr/>
        </p:nvSpPr>
        <p:spPr bwMode="auto">
          <a:xfrm>
            <a:off x="5219700" y="257175"/>
            <a:ext cx="38163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a:solidFill>
                  <a:srgbClr val="000000"/>
                </a:solidFill>
                <a:latin typeface="Calibri" pitchFamily="34" charset="0"/>
                <a:sym typeface="ＭＳ Ｐゴシック" pitchFamily="50" charset="-128"/>
              </a:rPr>
              <a:t>長野（島廻）地区　地区計画区域（案）</a:t>
            </a:r>
          </a:p>
        </p:txBody>
      </p:sp>
      <p:sp>
        <p:nvSpPr>
          <p:cNvPr id="9220" name="テキスト ボックス 5"/>
          <p:cNvSpPr>
            <a:spLocks noChangeArrowheads="1"/>
          </p:cNvSpPr>
          <p:nvPr/>
        </p:nvSpPr>
        <p:spPr bwMode="auto">
          <a:xfrm>
            <a:off x="323850" y="2317750"/>
            <a:ext cx="863600"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100">
                <a:solidFill>
                  <a:srgbClr val="000000"/>
                </a:solidFill>
                <a:latin typeface="Calibri" pitchFamily="34" charset="0"/>
                <a:sym typeface="ＭＳ Ｐゴシック" pitchFamily="50" charset="-128"/>
              </a:rPr>
              <a:t>国道</a:t>
            </a:r>
            <a:r>
              <a:rPr lang="en-US" altLang="ja-JP" sz="1100">
                <a:solidFill>
                  <a:srgbClr val="000000"/>
                </a:solidFill>
                <a:latin typeface="Calibri" pitchFamily="34" charset="0"/>
                <a:ea typeface="Calibri" pitchFamily="34" charset="0"/>
                <a:cs typeface="Calibri" pitchFamily="34" charset="0"/>
                <a:sym typeface="Calibri" pitchFamily="34" charset="0"/>
              </a:rPr>
              <a:t>3</a:t>
            </a:r>
            <a:r>
              <a:rPr lang="ja-JP" altLang="en-US" sz="1100">
                <a:solidFill>
                  <a:srgbClr val="000000"/>
                </a:solidFill>
                <a:latin typeface="Calibri" pitchFamily="34" charset="0"/>
                <a:sym typeface="ＭＳ Ｐゴシック" pitchFamily="50" charset="-128"/>
              </a:rPr>
              <a:t>号線</a:t>
            </a:r>
          </a:p>
        </p:txBody>
      </p:sp>
      <p:sp>
        <p:nvSpPr>
          <p:cNvPr id="9221" name="テキスト ボックス 7"/>
          <p:cNvSpPr>
            <a:spLocks noChangeArrowheads="1"/>
          </p:cNvSpPr>
          <p:nvPr/>
        </p:nvSpPr>
        <p:spPr bwMode="auto">
          <a:xfrm>
            <a:off x="5292725" y="674688"/>
            <a:ext cx="1008063"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100">
                <a:solidFill>
                  <a:srgbClr val="000000"/>
                </a:solidFill>
                <a:latin typeface="Calibri" pitchFamily="34" charset="0"/>
                <a:sym typeface="ＭＳ Ｐゴシック" pitchFamily="50" charset="-128"/>
              </a:rPr>
              <a:t>日渡長野線</a:t>
            </a:r>
          </a:p>
        </p:txBody>
      </p:sp>
      <p:sp>
        <p:nvSpPr>
          <p:cNvPr id="9222" name="テキスト ボックス 8"/>
          <p:cNvSpPr>
            <a:spLocks noChangeArrowheads="1"/>
          </p:cNvSpPr>
          <p:nvPr/>
        </p:nvSpPr>
        <p:spPr bwMode="auto">
          <a:xfrm>
            <a:off x="3563938" y="441325"/>
            <a:ext cx="792162"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800">
                <a:solidFill>
                  <a:srgbClr val="000000"/>
                </a:solidFill>
                <a:latin typeface="Calibri" pitchFamily="34" charset="0"/>
                <a:sym typeface="ＭＳ Ｐゴシック" pitchFamily="50" charset="-128"/>
              </a:rPr>
              <a:t>町道荒籠線</a:t>
            </a:r>
          </a:p>
        </p:txBody>
      </p:sp>
      <p:sp>
        <p:nvSpPr>
          <p:cNvPr id="9223" name="テキスト ボックス 9"/>
          <p:cNvSpPr>
            <a:spLocks noChangeArrowheads="1"/>
          </p:cNvSpPr>
          <p:nvPr/>
        </p:nvSpPr>
        <p:spPr bwMode="auto">
          <a:xfrm>
            <a:off x="2924175" y="5949950"/>
            <a:ext cx="711200" cy="214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800">
                <a:solidFill>
                  <a:srgbClr val="000000"/>
                </a:solidFill>
                <a:latin typeface="Calibri" pitchFamily="34" charset="0"/>
                <a:sym typeface="ＭＳ Ｐゴシック" pitchFamily="50" charset="-128"/>
              </a:rPr>
              <a:t>町道花町線</a:t>
            </a:r>
          </a:p>
        </p:txBody>
      </p:sp>
      <p:sp>
        <p:nvSpPr>
          <p:cNvPr id="9224" name="テキスト ボックス 10"/>
          <p:cNvSpPr>
            <a:spLocks noChangeArrowheads="1"/>
          </p:cNvSpPr>
          <p:nvPr/>
        </p:nvSpPr>
        <p:spPr bwMode="auto">
          <a:xfrm>
            <a:off x="5148263" y="1628775"/>
            <a:ext cx="935037"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800">
                <a:solidFill>
                  <a:srgbClr val="000000"/>
                </a:solidFill>
                <a:latin typeface="Calibri" pitchFamily="34" charset="0"/>
                <a:sym typeface="ＭＳ Ｐゴシック" pitchFamily="50" charset="-128"/>
              </a:rPr>
              <a:t>町道長野</a:t>
            </a:r>
            <a:r>
              <a:rPr lang="en-US" altLang="ja-JP" sz="800">
                <a:solidFill>
                  <a:srgbClr val="000000"/>
                </a:solidFill>
                <a:latin typeface="Calibri" pitchFamily="34" charset="0"/>
                <a:ea typeface="Calibri" pitchFamily="34" charset="0"/>
                <a:cs typeface="Calibri" pitchFamily="34" charset="0"/>
                <a:sym typeface="Calibri" pitchFamily="34" charset="0"/>
              </a:rPr>
              <a:t>1</a:t>
            </a:r>
            <a:r>
              <a:rPr lang="ja-JP" altLang="en-US" sz="800">
                <a:solidFill>
                  <a:srgbClr val="000000"/>
                </a:solidFill>
                <a:latin typeface="Calibri" pitchFamily="34" charset="0"/>
                <a:sym typeface="ＭＳ Ｐゴシック" pitchFamily="50" charset="-128"/>
              </a:rPr>
              <a:t>号線</a:t>
            </a:r>
          </a:p>
        </p:txBody>
      </p:sp>
      <p:sp>
        <p:nvSpPr>
          <p:cNvPr id="9225" name="テキスト ボックス 11"/>
          <p:cNvSpPr>
            <a:spLocks noChangeArrowheads="1"/>
          </p:cNvSpPr>
          <p:nvPr/>
        </p:nvSpPr>
        <p:spPr bwMode="auto">
          <a:xfrm>
            <a:off x="6156325" y="3549650"/>
            <a:ext cx="863600" cy="214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800">
                <a:solidFill>
                  <a:srgbClr val="000000"/>
                </a:solidFill>
                <a:latin typeface="Calibri" pitchFamily="34" charset="0"/>
                <a:sym typeface="ＭＳ Ｐゴシック" pitchFamily="50" charset="-128"/>
              </a:rPr>
              <a:t>町道長野</a:t>
            </a:r>
            <a:r>
              <a:rPr lang="en-US" altLang="ja-JP" sz="800">
                <a:solidFill>
                  <a:srgbClr val="000000"/>
                </a:solidFill>
                <a:latin typeface="Calibri" pitchFamily="34" charset="0"/>
                <a:ea typeface="Calibri" pitchFamily="34" charset="0"/>
                <a:cs typeface="Calibri" pitchFamily="34" charset="0"/>
                <a:sym typeface="Calibri" pitchFamily="34" charset="0"/>
              </a:rPr>
              <a:t>2</a:t>
            </a:r>
            <a:r>
              <a:rPr lang="ja-JP" altLang="en-US" sz="800">
                <a:solidFill>
                  <a:srgbClr val="000000"/>
                </a:solidFill>
                <a:latin typeface="Calibri" pitchFamily="34" charset="0"/>
                <a:sym typeface="ＭＳ Ｐゴシック" pitchFamily="50" charset="-128"/>
              </a:rPr>
              <a:t>号線</a:t>
            </a:r>
          </a:p>
        </p:txBody>
      </p:sp>
      <p:sp>
        <p:nvSpPr>
          <p:cNvPr id="9226" name="フリーフォーム 3"/>
          <p:cNvSpPr>
            <a:spLocks noChangeArrowheads="1"/>
          </p:cNvSpPr>
          <p:nvPr/>
        </p:nvSpPr>
        <p:spPr bwMode="auto">
          <a:xfrm>
            <a:off x="1682750" y="984250"/>
            <a:ext cx="4908550" cy="4683125"/>
          </a:xfrm>
          <a:custGeom>
            <a:avLst/>
            <a:gdLst>
              <a:gd name="T0" fmla="*/ 146649 w 4908430"/>
              <a:gd name="T1" fmla="*/ 69012 h 4684144"/>
              <a:gd name="T2" fmla="*/ 1639019 w 4908430"/>
              <a:gd name="T3" fmla="*/ 8627 h 4684144"/>
              <a:gd name="T4" fmla="*/ 1889185 w 4908430"/>
              <a:gd name="T5" fmla="*/ 34506 h 4684144"/>
              <a:gd name="T6" fmla="*/ 2053087 w 4908430"/>
              <a:gd name="T7" fmla="*/ 0 h 4684144"/>
              <a:gd name="T8" fmla="*/ 2493034 w 4908430"/>
              <a:gd name="T9" fmla="*/ 215661 h 4684144"/>
              <a:gd name="T10" fmla="*/ 3010619 w 4908430"/>
              <a:gd name="T11" fmla="*/ 595223 h 4684144"/>
              <a:gd name="T12" fmla="*/ 3252158 w 4908430"/>
              <a:gd name="T13" fmla="*/ 793631 h 4684144"/>
              <a:gd name="T14" fmla="*/ 3476445 w 4908430"/>
              <a:gd name="T15" fmla="*/ 1138687 h 4684144"/>
              <a:gd name="T16" fmla="*/ 3640347 w 4908430"/>
              <a:gd name="T17" fmla="*/ 1388853 h 4684144"/>
              <a:gd name="T18" fmla="*/ 3830128 w 4908430"/>
              <a:gd name="T19" fmla="*/ 1492370 h 4684144"/>
              <a:gd name="T20" fmla="*/ 4114800 w 4908430"/>
              <a:gd name="T21" fmla="*/ 1604514 h 4684144"/>
              <a:gd name="T22" fmla="*/ 4166558 w 4908430"/>
              <a:gd name="T23" fmla="*/ 1604514 h 4684144"/>
              <a:gd name="T24" fmla="*/ 4157932 w 4908430"/>
              <a:gd name="T25" fmla="*/ 2165231 h 4684144"/>
              <a:gd name="T26" fmla="*/ 4313207 w 4908430"/>
              <a:gd name="T27" fmla="*/ 2199736 h 4684144"/>
              <a:gd name="T28" fmla="*/ 4321834 w 4908430"/>
              <a:gd name="T29" fmla="*/ 3019246 h 4684144"/>
              <a:gd name="T30" fmla="*/ 4433977 w 4908430"/>
              <a:gd name="T31" fmla="*/ 3027872 h 4684144"/>
              <a:gd name="T32" fmla="*/ 4451230 w 4908430"/>
              <a:gd name="T33" fmla="*/ 3519578 h 4684144"/>
              <a:gd name="T34" fmla="*/ 4830792 w 4908430"/>
              <a:gd name="T35" fmla="*/ 3510951 h 4684144"/>
              <a:gd name="T36" fmla="*/ 4856672 w 4908430"/>
              <a:gd name="T37" fmla="*/ 4166559 h 4684144"/>
              <a:gd name="T38" fmla="*/ 4908430 w 4908430"/>
              <a:gd name="T39" fmla="*/ 4666891 h 4684144"/>
              <a:gd name="T40" fmla="*/ 4054415 w 4908430"/>
              <a:gd name="T41" fmla="*/ 4649638 h 4684144"/>
              <a:gd name="T42" fmla="*/ 4054415 w 4908430"/>
              <a:gd name="T43" fmla="*/ 4425351 h 4684144"/>
              <a:gd name="T44" fmla="*/ 3804249 w 4908430"/>
              <a:gd name="T45" fmla="*/ 4416725 h 4684144"/>
              <a:gd name="T46" fmla="*/ 3804249 w 4908430"/>
              <a:gd name="T47" fmla="*/ 4684144 h 4684144"/>
              <a:gd name="T48" fmla="*/ 3433313 w 4908430"/>
              <a:gd name="T49" fmla="*/ 4675517 h 4684144"/>
              <a:gd name="T50" fmla="*/ 3347049 w 4908430"/>
              <a:gd name="T51" fmla="*/ 4615132 h 4684144"/>
              <a:gd name="T52" fmla="*/ 3165894 w 4908430"/>
              <a:gd name="T53" fmla="*/ 4563374 h 4684144"/>
              <a:gd name="T54" fmla="*/ 3234906 w 4908430"/>
              <a:gd name="T55" fmla="*/ 3890514 h 4684144"/>
              <a:gd name="T56" fmla="*/ 2889849 w 4908430"/>
              <a:gd name="T57" fmla="*/ 3864634 h 4684144"/>
              <a:gd name="T58" fmla="*/ 2863970 w 4908430"/>
              <a:gd name="T59" fmla="*/ 4468483 h 4684144"/>
              <a:gd name="T60" fmla="*/ 2406770 w 4908430"/>
              <a:gd name="T61" fmla="*/ 4287329 h 4684144"/>
              <a:gd name="T62" fmla="*/ 2277374 w 4908430"/>
              <a:gd name="T63" fmla="*/ 4175185 h 4684144"/>
              <a:gd name="T64" fmla="*/ 2242868 w 4908430"/>
              <a:gd name="T65" fmla="*/ 3821502 h 4684144"/>
              <a:gd name="T66" fmla="*/ 2018581 w 4908430"/>
              <a:gd name="T67" fmla="*/ 3786997 h 4684144"/>
              <a:gd name="T68" fmla="*/ 2001328 w 4908430"/>
              <a:gd name="T69" fmla="*/ 3519578 h 4684144"/>
              <a:gd name="T70" fmla="*/ 1811547 w 4908430"/>
              <a:gd name="T71" fmla="*/ 3519578 h 4684144"/>
              <a:gd name="T72" fmla="*/ 1794294 w 4908430"/>
              <a:gd name="T73" fmla="*/ 3122763 h 4684144"/>
              <a:gd name="T74" fmla="*/ 1466491 w 4908430"/>
              <a:gd name="T75" fmla="*/ 3157268 h 4684144"/>
              <a:gd name="T76" fmla="*/ 1509623 w 4908430"/>
              <a:gd name="T77" fmla="*/ 3743864 h 4684144"/>
              <a:gd name="T78" fmla="*/ 1026543 w 4908430"/>
              <a:gd name="T79" fmla="*/ 3416061 h 4684144"/>
              <a:gd name="T80" fmla="*/ 1000664 w 4908430"/>
              <a:gd name="T81" fmla="*/ 3217653 h 4684144"/>
              <a:gd name="T82" fmla="*/ 914400 w 4908430"/>
              <a:gd name="T83" fmla="*/ 3226280 h 4684144"/>
              <a:gd name="T84" fmla="*/ 940279 w 4908430"/>
              <a:gd name="T85" fmla="*/ 2562046 h 4684144"/>
              <a:gd name="T86" fmla="*/ 491706 w 4908430"/>
              <a:gd name="T87" fmla="*/ 2544793 h 4684144"/>
              <a:gd name="T88" fmla="*/ 448574 w 4908430"/>
              <a:gd name="T89" fmla="*/ 1897812 h 4684144"/>
              <a:gd name="T90" fmla="*/ 0 w 4908430"/>
              <a:gd name="T91" fmla="*/ 2018581 h 4684144"/>
              <a:gd name="T92" fmla="*/ 112143 w 4908430"/>
              <a:gd name="T93" fmla="*/ 1768415 h 4684144"/>
              <a:gd name="T94" fmla="*/ 198407 w 4908430"/>
              <a:gd name="T95" fmla="*/ 1345721 h 4684144"/>
              <a:gd name="T96" fmla="*/ 146649 w 4908430"/>
              <a:gd name="T97" fmla="*/ 69012 h 4684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08430"/>
              <a:gd name="T148" fmla="*/ 0 h 4684144"/>
              <a:gd name="T149" fmla="*/ 4908430 w 4908430"/>
              <a:gd name="T150" fmla="*/ 4684144 h 4684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08430" h="4684144">
                <a:moveTo>
                  <a:pt x="146649" y="69012"/>
                </a:moveTo>
                <a:lnTo>
                  <a:pt x="1639019" y="8627"/>
                </a:lnTo>
                <a:lnTo>
                  <a:pt x="1889185" y="34506"/>
                </a:lnTo>
                <a:lnTo>
                  <a:pt x="2053087" y="0"/>
                </a:lnTo>
                <a:lnTo>
                  <a:pt x="2493034" y="215661"/>
                </a:lnTo>
                <a:lnTo>
                  <a:pt x="3010619" y="595223"/>
                </a:lnTo>
                <a:lnTo>
                  <a:pt x="3252158" y="793631"/>
                </a:lnTo>
                <a:lnTo>
                  <a:pt x="3476445" y="1138687"/>
                </a:lnTo>
                <a:lnTo>
                  <a:pt x="3640347" y="1388853"/>
                </a:lnTo>
                <a:lnTo>
                  <a:pt x="3830128" y="1492370"/>
                </a:lnTo>
                <a:lnTo>
                  <a:pt x="4114800" y="1604514"/>
                </a:lnTo>
                <a:lnTo>
                  <a:pt x="4166558" y="1604514"/>
                </a:lnTo>
                <a:lnTo>
                  <a:pt x="4157932" y="2165231"/>
                </a:lnTo>
                <a:lnTo>
                  <a:pt x="4313207" y="2199736"/>
                </a:lnTo>
                <a:cubicBezTo>
                  <a:pt x="4316083" y="2472906"/>
                  <a:pt x="4318958" y="2746076"/>
                  <a:pt x="4321834" y="3019246"/>
                </a:cubicBezTo>
                <a:lnTo>
                  <a:pt x="4433977" y="3027872"/>
                </a:lnTo>
                <a:lnTo>
                  <a:pt x="4451230" y="3519578"/>
                </a:lnTo>
                <a:lnTo>
                  <a:pt x="4830792" y="3510951"/>
                </a:lnTo>
                <a:lnTo>
                  <a:pt x="4856672" y="4166559"/>
                </a:lnTo>
                <a:lnTo>
                  <a:pt x="4908430" y="4666891"/>
                </a:lnTo>
                <a:lnTo>
                  <a:pt x="4054415" y="4649638"/>
                </a:lnTo>
                <a:lnTo>
                  <a:pt x="4054415" y="4425351"/>
                </a:lnTo>
                <a:lnTo>
                  <a:pt x="3804249" y="4416725"/>
                </a:lnTo>
                <a:lnTo>
                  <a:pt x="3804249" y="4684144"/>
                </a:lnTo>
                <a:lnTo>
                  <a:pt x="3433313" y="4675517"/>
                </a:lnTo>
                <a:lnTo>
                  <a:pt x="3347049" y="4615132"/>
                </a:lnTo>
                <a:lnTo>
                  <a:pt x="3165894" y="4563374"/>
                </a:lnTo>
                <a:lnTo>
                  <a:pt x="3234906" y="3890514"/>
                </a:lnTo>
                <a:lnTo>
                  <a:pt x="2889849" y="3864634"/>
                </a:lnTo>
                <a:lnTo>
                  <a:pt x="2863970" y="4468483"/>
                </a:lnTo>
                <a:lnTo>
                  <a:pt x="2406770" y="4287329"/>
                </a:lnTo>
                <a:lnTo>
                  <a:pt x="2277374" y="4175185"/>
                </a:lnTo>
                <a:lnTo>
                  <a:pt x="2242868" y="3821502"/>
                </a:lnTo>
                <a:lnTo>
                  <a:pt x="2018581" y="3786997"/>
                </a:lnTo>
                <a:lnTo>
                  <a:pt x="2001328" y="3519578"/>
                </a:lnTo>
                <a:lnTo>
                  <a:pt x="1811547" y="3519578"/>
                </a:lnTo>
                <a:lnTo>
                  <a:pt x="1794294" y="3122763"/>
                </a:lnTo>
                <a:lnTo>
                  <a:pt x="1466491" y="3157268"/>
                </a:lnTo>
                <a:lnTo>
                  <a:pt x="1509623" y="3743864"/>
                </a:lnTo>
                <a:lnTo>
                  <a:pt x="1026543" y="3416061"/>
                </a:lnTo>
                <a:lnTo>
                  <a:pt x="1000664" y="3217653"/>
                </a:lnTo>
                <a:lnTo>
                  <a:pt x="914400" y="3226280"/>
                </a:lnTo>
                <a:lnTo>
                  <a:pt x="940279" y="2562046"/>
                </a:lnTo>
                <a:lnTo>
                  <a:pt x="491706" y="2544793"/>
                </a:lnTo>
                <a:lnTo>
                  <a:pt x="448574" y="1897812"/>
                </a:lnTo>
                <a:lnTo>
                  <a:pt x="0" y="2018581"/>
                </a:lnTo>
                <a:lnTo>
                  <a:pt x="112143" y="1768415"/>
                </a:lnTo>
                <a:lnTo>
                  <a:pt x="198407" y="1345721"/>
                </a:lnTo>
                <a:lnTo>
                  <a:pt x="146649" y="69012"/>
                </a:lnTo>
                <a:close/>
              </a:path>
            </a:pathLst>
          </a:custGeom>
          <a:noFill/>
          <a:ln w="31750" cap="flat" cmpd="sng">
            <a:solidFill>
              <a:schemeClr val="bg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ja-JP">
              <a:solidFill>
                <a:srgbClr val="FFFFFF"/>
              </a:solidFill>
              <a:latin typeface="ＭＳ Ｐゴシック" pitchFamily="50" charset="-128"/>
              <a:sym typeface="ＭＳ Ｐゴシック" pitchFamily="50" charset="-128"/>
            </a:endParaRPr>
          </a:p>
        </p:txBody>
      </p:sp>
      <p:sp>
        <p:nvSpPr>
          <p:cNvPr id="9227" name="フリーフォーム 6"/>
          <p:cNvSpPr>
            <a:spLocks noChangeArrowheads="1"/>
          </p:cNvSpPr>
          <p:nvPr/>
        </p:nvSpPr>
        <p:spPr bwMode="auto">
          <a:xfrm>
            <a:off x="3752850" y="1238250"/>
            <a:ext cx="2876550" cy="4470400"/>
          </a:xfrm>
          <a:custGeom>
            <a:avLst/>
            <a:gdLst>
              <a:gd name="T0" fmla="*/ 0 w 2877068"/>
              <a:gd name="T1" fmla="*/ 20279 h 4469979"/>
              <a:gd name="T2" fmla="*/ 517584 w 2877068"/>
              <a:gd name="T3" fmla="*/ 20279 h 4469979"/>
              <a:gd name="T4" fmla="*/ 629728 w 2877068"/>
              <a:gd name="T5" fmla="*/ 28905 h 4469979"/>
              <a:gd name="T6" fmla="*/ 1086928 w 2877068"/>
              <a:gd name="T7" fmla="*/ 382588 h 4469979"/>
              <a:gd name="T8" fmla="*/ 1311215 w 2877068"/>
              <a:gd name="T9" fmla="*/ 658633 h 4469979"/>
              <a:gd name="T10" fmla="*/ 1457864 w 2877068"/>
              <a:gd name="T11" fmla="*/ 900173 h 4469979"/>
              <a:gd name="T12" fmla="*/ 1621766 w 2877068"/>
              <a:gd name="T13" fmla="*/ 1089954 h 4469979"/>
              <a:gd name="T14" fmla="*/ 1906437 w 2877068"/>
              <a:gd name="T15" fmla="*/ 1227977 h 4469979"/>
              <a:gd name="T16" fmla="*/ 2035834 w 2877068"/>
              <a:gd name="T17" fmla="*/ 1288362 h 4469979"/>
              <a:gd name="T18" fmla="*/ 2044460 w 2877068"/>
              <a:gd name="T19" fmla="*/ 1961222 h 4469979"/>
              <a:gd name="T20" fmla="*/ 2225615 w 2877068"/>
              <a:gd name="T21" fmla="*/ 1987101 h 4469979"/>
              <a:gd name="T22" fmla="*/ 2294626 w 2877068"/>
              <a:gd name="T23" fmla="*/ 2176882 h 4469979"/>
              <a:gd name="T24" fmla="*/ 2294626 w 2877068"/>
              <a:gd name="T25" fmla="*/ 2772105 h 4469979"/>
              <a:gd name="T26" fmla="*/ 2346384 w 2877068"/>
              <a:gd name="T27" fmla="*/ 3289690 h 4469979"/>
              <a:gd name="T28" fmla="*/ 2449901 w 2877068"/>
              <a:gd name="T29" fmla="*/ 3315569 h 4469979"/>
              <a:gd name="T30" fmla="*/ 2725947 w 2877068"/>
              <a:gd name="T31" fmla="*/ 3306943 h 4469979"/>
              <a:gd name="T32" fmla="*/ 2812211 w 2877068"/>
              <a:gd name="T33" fmla="*/ 3453592 h 4469979"/>
              <a:gd name="T34" fmla="*/ 2872596 w 2877068"/>
              <a:gd name="T35" fmla="*/ 4402497 h 4469979"/>
              <a:gd name="T36" fmla="*/ 2872596 w 2877068"/>
              <a:gd name="T37" fmla="*/ 4393871 h 4469979"/>
              <a:gd name="T38" fmla="*/ 2872596 w 2877068"/>
              <a:gd name="T39" fmla="*/ 4393871 h 44699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77068"/>
              <a:gd name="T61" fmla="*/ 0 h 4469979"/>
              <a:gd name="T62" fmla="*/ 2877068 w 2877068"/>
              <a:gd name="T63" fmla="*/ 4469979 h 44699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77068" h="4469979">
                <a:moveTo>
                  <a:pt x="0" y="20279"/>
                </a:moveTo>
                <a:lnTo>
                  <a:pt x="517584" y="20279"/>
                </a:lnTo>
                <a:cubicBezTo>
                  <a:pt x="622539" y="21717"/>
                  <a:pt x="534837" y="-31480"/>
                  <a:pt x="629728" y="28905"/>
                </a:cubicBezTo>
                <a:cubicBezTo>
                  <a:pt x="724619" y="89290"/>
                  <a:pt x="973347" y="277633"/>
                  <a:pt x="1086928" y="382588"/>
                </a:cubicBezTo>
                <a:cubicBezTo>
                  <a:pt x="1200509" y="487543"/>
                  <a:pt x="1249392" y="572369"/>
                  <a:pt x="1311215" y="658633"/>
                </a:cubicBezTo>
                <a:cubicBezTo>
                  <a:pt x="1373038" y="744897"/>
                  <a:pt x="1406106" y="828286"/>
                  <a:pt x="1457864" y="900173"/>
                </a:cubicBezTo>
                <a:cubicBezTo>
                  <a:pt x="1509622" y="972060"/>
                  <a:pt x="1547004" y="1035320"/>
                  <a:pt x="1621766" y="1089954"/>
                </a:cubicBezTo>
                <a:cubicBezTo>
                  <a:pt x="1696528" y="1144588"/>
                  <a:pt x="1837426" y="1194909"/>
                  <a:pt x="1906437" y="1227977"/>
                </a:cubicBezTo>
                <a:cubicBezTo>
                  <a:pt x="1975448" y="1261045"/>
                  <a:pt x="2012830" y="1166154"/>
                  <a:pt x="2035834" y="1288362"/>
                </a:cubicBezTo>
                <a:cubicBezTo>
                  <a:pt x="2058838" y="1410570"/>
                  <a:pt x="2012830" y="1844766"/>
                  <a:pt x="2044460" y="1961222"/>
                </a:cubicBezTo>
                <a:cubicBezTo>
                  <a:pt x="2076090" y="2077679"/>
                  <a:pt x="2183921" y="1951158"/>
                  <a:pt x="2225615" y="1987101"/>
                </a:cubicBezTo>
                <a:cubicBezTo>
                  <a:pt x="2267309" y="2023044"/>
                  <a:pt x="2283124" y="2046048"/>
                  <a:pt x="2294626" y="2176882"/>
                </a:cubicBezTo>
                <a:cubicBezTo>
                  <a:pt x="2306128" y="2307716"/>
                  <a:pt x="2286000" y="2586637"/>
                  <a:pt x="2294626" y="2772105"/>
                </a:cubicBezTo>
                <a:cubicBezTo>
                  <a:pt x="2303252" y="2957573"/>
                  <a:pt x="2320505" y="3199113"/>
                  <a:pt x="2346384" y="3289690"/>
                </a:cubicBezTo>
                <a:cubicBezTo>
                  <a:pt x="2372263" y="3380267"/>
                  <a:pt x="2386641" y="3312694"/>
                  <a:pt x="2449901" y="3315569"/>
                </a:cubicBezTo>
                <a:cubicBezTo>
                  <a:pt x="2513161" y="3318444"/>
                  <a:pt x="2665562" y="3283939"/>
                  <a:pt x="2725947" y="3306943"/>
                </a:cubicBezTo>
                <a:cubicBezTo>
                  <a:pt x="2786332" y="3329947"/>
                  <a:pt x="2787770" y="3271000"/>
                  <a:pt x="2812211" y="3453592"/>
                </a:cubicBezTo>
                <a:cubicBezTo>
                  <a:pt x="2836652" y="3636184"/>
                  <a:pt x="2862532" y="4245784"/>
                  <a:pt x="2872596" y="4402497"/>
                </a:cubicBezTo>
                <a:cubicBezTo>
                  <a:pt x="2882660" y="4559210"/>
                  <a:pt x="2872596" y="4393871"/>
                  <a:pt x="2872596" y="4393871"/>
                </a:cubicBezTo>
                <a:lnTo>
                  <a:pt x="2872596" y="4393871"/>
                </a:lnTo>
              </a:path>
            </a:pathLst>
          </a:custGeom>
          <a:noFill/>
          <a:ln w="25400" cap="flat" cmpd="sng">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ja-JP">
              <a:solidFill>
                <a:srgbClr val="FFFFFF"/>
              </a:solidFill>
              <a:latin typeface="ＭＳ Ｐゴシック" pitchFamily="50" charset="-128"/>
              <a:sym typeface="ＭＳ Ｐゴシック" pitchFamily="50" charset="-128"/>
            </a:endParaRPr>
          </a:p>
        </p:txBody>
      </p:sp>
      <p:sp>
        <p:nvSpPr>
          <p:cNvPr id="9228" name="フリーフォーム 13"/>
          <p:cNvSpPr>
            <a:spLocks noChangeArrowheads="1"/>
          </p:cNvSpPr>
          <p:nvPr/>
        </p:nvSpPr>
        <p:spPr bwMode="auto">
          <a:xfrm>
            <a:off x="3605213" y="936625"/>
            <a:ext cx="449262" cy="4610100"/>
          </a:xfrm>
          <a:custGeom>
            <a:avLst/>
            <a:gdLst>
              <a:gd name="T0" fmla="*/ 0 w 448573"/>
              <a:gd name="T1" fmla="*/ 0 h 4511615"/>
              <a:gd name="T2" fmla="*/ 77637 w 448573"/>
              <a:gd name="T3" fmla="*/ 1026543 h 4511615"/>
              <a:gd name="T4" fmla="*/ 198407 w 448573"/>
              <a:gd name="T5" fmla="*/ 1526875 h 4511615"/>
              <a:gd name="T6" fmla="*/ 224286 w 448573"/>
              <a:gd name="T7" fmla="*/ 1673524 h 4511615"/>
              <a:gd name="T8" fmla="*/ 345056 w 448573"/>
              <a:gd name="T9" fmla="*/ 2682815 h 4511615"/>
              <a:gd name="T10" fmla="*/ 431320 w 448573"/>
              <a:gd name="T11" fmla="*/ 4511615 h 4511615"/>
              <a:gd name="T12" fmla="*/ 431320 w 448573"/>
              <a:gd name="T13" fmla="*/ 4511615 h 4511615"/>
              <a:gd name="T14" fmla="*/ 448573 w 448573"/>
              <a:gd name="T15" fmla="*/ 4468483 h 4511615"/>
              <a:gd name="T16" fmla="*/ 0 60000 65536"/>
              <a:gd name="T17" fmla="*/ 0 60000 65536"/>
              <a:gd name="T18" fmla="*/ 0 60000 65536"/>
              <a:gd name="T19" fmla="*/ 0 60000 65536"/>
              <a:gd name="T20" fmla="*/ 0 60000 65536"/>
              <a:gd name="T21" fmla="*/ 0 60000 65536"/>
              <a:gd name="T22" fmla="*/ 0 60000 65536"/>
              <a:gd name="T23" fmla="*/ 0 60000 65536"/>
              <a:gd name="T24" fmla="*/ 0 w 448573"/>
              <a:gd name="T25" fmla="*/ 0 h 4511615"/>
              <a:gd name="T26" fmla="*/ 448573 w 448573"/>
              <a:gd name="T27" fmla="*/ 4511615 h 4511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8573" h="4511615">
                <a:moveTo>
                  <a:pt x="0" y="0"/>
                </a:moveTo>
                <a:cubicBezTo>
                  <a:pt x="22284" y="386032"/>
                  <a:pt x="44569" y="772064"/>
                  <a:pt x="77637" y="1026543"/>
                </a:cubicBezTo>
                <a:cubicBezTo>
                  <a:pt x="110705" y="1281022"/>
                  <a:pt x="173966" y="1419045"/>
                  <a:pt x="198407" y="1526875"/>
                </a:cubicBezTo>
                <a:cubicBezTo>
                  <a:pt x="222849" y="1634705"/>
                  <a:pt x="199845" y="1480867"/>
                  <a:pt x="224286" y="1673524"/>
                </a:cubicBezTo>
                <a:cubicBezTo>
                  <a:pt x="248728" y="1866181"/>
                  <a:pt x="310550" y="2209800"/>
                  <a:pt x="345056" y="2682815"/>
                </a:cubicBezTo>
                <a:cubicBezTo>
                  <a:pt x="379562" y="3155830"/>
                  <a:pt x="431320" y="4511615"/>
                  <a:pt x="431320" y="4511615"/>
                </a:cubicBezTo>
                <a:lnTo>
                  <a:pt x="431320" y="4511615"/>
                </a:lnTo>
                <a:lnTo>
                  <a:pt x="448573" y="4468483"/>
                </a:lnTo>
              </a:path>
            </a:pathLst>
          </a:custGeom>
          <a:noFill/>
          <a:ln w="25400" cap="flat" cmpd="sng">
            <a:solidFill>
              <a:schemeClr val="bg1"/>
            </a:solidFill>
            <a:prstDash val="lg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ja-JP">
              <a:solidFill>
                <a:srgbClr val="FFFFFF"/>
              </a:solidFill>
              <a:latin typeface="ＭＳ Ｐゴシック" pitchFamily="50" charset="-128"/>
              <a:sym typeface="ＭＳ Ｐゴシック" pitchFamily="50" charset="-128"/>
            </a:endParaRPr>
          </a:p>
        </p:txBody>
      </p:sp>
      <p:sp>
        <p:nvSpPr>
          <p:cNvPr id="9229" name="テキスト ボックス 15"/>
          <p:cNvSpPr>
            <a:spLocks noChangeArrowheads="1"/>
          </p:cNvSpPr>
          <p:nvPr/>
        </p:nvSpPr>
        <p:spPr bwMode="auto">
          <a:xfrm>
            <a:off x="4138613" y="3190875"/>
            <a:ext cx="1525587"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800" b="1">
                <a:solidFill>
                  <a:srgbClr val="000000"/>
                </a:solidFill>
                <a:latin typeface="Calibri" pitchFamily="34" charset="0"/>
                <a:sym typeface="ＭＳ Ｐゴシック" pitchFamily="50" charset="-128"/>
              </a:rPr>
              <a:t>３６，０００㎡</a:t>
            </a:r>
            <a:endParaRPr lang="en-US" altLang="ja-JP" sz="800" b="1">
              <a:solidFill>
                <a:srgbClr val="000000"/>
              </a:solidFill>
              <a:latin typeface="Calibri" pitchFamily="34" charset="0"/>
              <a:ea typeface="Calibri" pitchFamily="34" charset="0"/>
              <a:cs typeface="Calibri" pitchFamily="34" charset="0"/>
              <a:sym typeface="Calibri" pitchFamily="34" charset="0"/>
            </a:endParaRPr>
          </a:p>
          <a:p>
            <a:r>
              <a:rPr lang="ja-JP" altLang="en-US" sz="800" b="1">
                <a:solidFill>
                  <a:srgbClr val="000000"/>
                </a:solidFill>
                <a:latin typeface="Calibri" pitchFamily="34" charset="0"/>
                <a:sym typeface="ＭＳ Ｐゴシック" pitchFamily="50" charset="-128"/>
              </a:rPr>
              <a:t>（調整池、公園・緑地を含む）</a:t>
            </a:r>
          </a:p>
        </p:txBody>
      </p:sp>
      <p:sp>
        <p:nvSpPr>
          <p:cNvPr id="9230" name="テキスト ボックス 16"/>
          <p:cNvSpPr>
            <a:spLocks noChangeArrowheads="1"/>
          </p:cNvSpPr>
          <p:nvPr/>
        </p:nvSpPr>
        <p:spPr bwMode="auto">
          <a:xfrm>
            <a:off x="2254250" y="2454275"/>
            <a:ext cx="1150938"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800" b="1">
                <a:solidFill>
                  <a:srgbClr val="000000"/>
                </a:solidFill>
                <a:latin typeface="Calibri" pitchFamily="34" charset="0"/>
                <a:sym typeface="ＭＳ Ｐゴシック" pitchFamily="50" charset="-128"/>
              </a:rPr>
              <a:t>２６，０００㎡</a:t>
            </a:r>
            <a:endParaRPr lang="en-US" altLang="ja-JP" sz="800" b="1">
              <a:solidFill>
                <a:srgbClr val="000000"/>
              </a:solidFill>
              <a:latin typeface="Calibri" pitchFamily="34" charset="0"/>
              <a:ea typeface="Calibri" pitchFamily="34" charset="0"/>
              <a:cs typeface="Calibri" pitchFamily="34" charset="0"/>
              <a:sym typeface="Calibri" pitchFamily="34" charset="0"/>
            </a:endParaRPr>
          </a:p>
          <a:p>
            <a:r>
              <a:rPr lang="ja-JP" altLang="en-US" sz="800" b="1">
                <a:solidFill>
                  <a:srgbClr val="000000"/>
                </a:solidFill>
                <a:latin typeface="Calibri" pitchFamily="34" charset="0"/>
                <a:sym typeface="ＭＳ Ｐゴシック" pitchFamily="50" charset="-128"/>
              </a:rPr>
              <a:t>（公園・緑地を含む）</a:t>
            </a:r>
          </a:p>
        </p:txBody>
      </p:sp>
      <p:sp>
        <p:nvSpPr>
          <p:cNvPr id="9233" name="テキスト ボックス 19"/>
          <p:cNvSpPr>
            <a:spLocks noChangeArrowheads="1"/>
          </p:cNvSpPr>
          <p:nvPr/>
        </p:nvSpPr>
        <p:spPr bwMode="auto">
          <a:xfrm>
            <a:off x="7273925" y="4508500"/>
            <a:ext cx="971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a:solidFill>
                  <a:srgbClr val="000000"/>
                </a:solidFill>
                <a:latin typeface="Calibri" pitchFamily="34" charset="0"/>
                <a:sym typeface="ＭＳ Ｐゴシック" pitchFamily="50" charset="-128"/>
              </a:rPr>
              <a:t>Ｋ</a:t>
            </a:r>
          </a:p>
        </p:txBody>
      </p:sp>
      <p:sp>
        <p:nvSpPr>
          <p:cNvPr id="2" name="フッター プレースホルダー 1"/>
          <p:cNvSpPr>
            <a:spLocks noGrp="1"/>
          </p:cNvSpPr>
          <p:nvPr>
            <p:ph type="ftr" sz="quarter" idx="11"/>
          </p:nvPr>
        </p:nvSpPr>
        <p:spPr/>
        <p:txBody>
          <a:bodyPr/>
          <a:lstStyle/>
          <a:p>
            <a:r>
              <a:rPr lang="en-US" altLang="ja-JP" sz="1800" dirty="0" smtClean="0">
                <a:solidFill>
                  <a:schemeClr val="tx1"/>
                </a:solidFill>
              </a:rPr>
              <a:t>6</a:t>
            </a:r>
            <a:endParaRPr lang="ja-JP" altLang="en-US" sz="1800" dirty="0">
              <a:solidFill>
                <a:schemeClr val="tx1"/>
              </a:solidFill>
            </a:endParaRPr>
          </a:p>
        </p:txBody>
      </p:sp>
      <p:sp>
        <p:nvSpPr>
          <p:cNvPr id="3" name="フリーフォーム 2"/>
          <p:cNvSpPr/>
          <p:nvPr/>
        </p:nvSpPr>
        <p:spPr bwMode="auto">
          <a:xfrm>
            <a:off x="1654629" y="967666"/>
            <a:ext cx="5001148" cy="4720957"/>
          </a:xfrm>
          <a:custGeom>
            <a:avLst/>
            <a:gdLst>
              <a:gd name="connsiteX0" fmla="*/ 121920 w 5001148"/>
              <a:gd name="connsiteY0" fmla="*/ 103488 h 4720957"/>
              <a:gd name="connsiteX1" fmla="*/ 165462 w 5001148"/>
              <a:gd name="connsiteY1" fmla="*/ 1383648 h 4720957"/>
              <a:gd name="connsiteX2" fmla="*/ 0 w 5001148"/>
              <a:gd name="connsiteY2" fmla="*/ 2080334 h 4720957"/>
              <a:gd name="connsiteX3" fmla="*/ 148045 w 5001148"/>
              <a:gd name="connsiteY3" fmla="*/ 3012151 h 4720957"/>
              <a:gd name="connsiteX4" fmla="*/ 1010194 w 5001148"/>
              <a:gd name="connsiteY4" fmla="*/ 3464997 h 4720957"/>
              <a:gd name="connsiteX5" fmla="*/ 2490651 w 5001148"/>
              <a:gd name="connsiteY5" fmla="*/ 4405523 h 4720957"/>
              <a:gd name="connsiteX6" fmla="*/ 3313025 w 5001148"/>
              <a:gd name="connsiteY6" fmla="*/ 4641826 h 4720957"/>
              <a:gd name="connsiteX7" fmla="*/ 3532833 w 5001148"/>
              <a:gd name="connsiteY7" fmla="*/ 4720957 h 4720957"/>
              <a:gd name="connsiteX8" fmla="*/ 5001148 w 5001148"/>
              <a:gd name="connsiteY8" fmla="*/ 4694580 h 4720957"/>
              <a:gd name="connsiteX9" fmla="*/ 4922017 w 5001148"/>
              <a:gd name="connsiteY9" fmla="*/ 3516411 h 4720957"/>
              <a:gd name="connsiteX10" fmla="*/ 4517571 w 5001148"/>
              <a:gd name="connsiteY10" fmla="*/ 3516411 h 4720957"/>
              <a:gd name="connsiteX11" fmla="*/ 4491194 w 5001148"/>
              <a:gd name="connsiteY11" fmla="*/ 2997665 h 4720957"/>
              <a:gd name="connsiteX12" fmla="*/ 4385686 w 5001148"/>
              <a:gd name="connsiteY12" fmla="*/ 3015249 h 4720957"/>
              <a:gd name="connsiteX13" fmla="*/ 4438440 w 5001148"/>
              <a:gd name="connsiteY13" fmla="*/ 2197565 h 4720957"/>
              <a:gd name="connsiteX14" fmla="*/ 4236217 w 5001148"/>
              <a:gd name="connsiteY14" fmla="*/ 2153603 h 4720957"/>
              <a:gd name="connsiteX15" fmla="*/ 4218633 w 5001148"/>
              <a:gd name="connsiteY15" fmla="*/ 1538142 h 4720957"/>
              <a:gd name="connsiteX16" fmla="*/ 3752640 w 5001148"/>
              <a:gd name="connsiteY16" fmla="*/ 1335919 h 4720957"/>
              <a:gd name="connsiteX17" fmla="*/ 3130435 w 5001148"/>
              <a:gd name="connsiteY17" fmla="*/ 550416 h 4720957"/>
              <a:gd name="connsiteX18" fmla="*/ 2145014 w 5001148"/>
              <a:gd name="connsiteY18" fmla="*/ 0 h 4720957"/>
              <a:gd name="connsiteX19" fmla="*/ 156416 w 5001148"/>
              <a:gd name="connsiteY19" fmla="*/ 71021 h 4720957"/>
              <a:gd name="connsiteX20" fmla="*/ 174171 w 5001148"/>
              <a:gd name="connsiteY20" fmla="*/ 124287 h 4720957"/>
              <a:gd name="connsiteX21" fmla="*/ 174171 w 5001148"/>
              <a:gd name="connsiteY21" fmla="*/ 124287 h 472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01148" h="4720957">
                <a:moveTo>
                  <a:pt x="121920" y="103488"/>
                </a:moveTo>
                <a:lnTo>
                  <a:pt x="165462" y="1383648"/>
                </a:lnTo>
                <a:lnTo>
                  <a:pt x="0" y="2080334"/>
                </a:lnTo>
                <a:lnTo>
                  <a:pt x="148045" y="3012151"/>
                </a:lnTo>
                <a:lnTo>
                  <a:pt x="1010194" y="3464997"/>
                </a:lnTo>
                <a:lnTo>
                  <a:pt x="2490651" y="4405523"/>
                </a:lnTo>
                <a:lnTo>
                  <a:pt x="3313025" y="4641826"/>
                </a:lnTo>
                <a:lnTo>
                  <a:pt x="3532833" y="4720957"/>
                </a:lnTo>
                <a:lnTo>
                  <a:pt x="5001148" y="4694580"/>
                </a:lnTo>
                <a:lnTo>
                  <a:pt x="4922017" y="3516411"/>
                </a:lnTo>
                <a:lnTo>
                  <a:pt x="4517571" y="3516411"/>
                </a:lnTo>
                <a:lnTo>
                  <a:pt x="4491194" y="2997665"/>
                </a:lnTo>
                <a:lnTo>
                  <a:pt x="4385686" y="3015249"/>
                </a:lnTo>
                <a:lnTo>
                  <a:pt x="4438440" y="2197565"/>
                </a:lnTo>
                <a:lnTo>
                  <a:pt x="4236217" y="2153603"/>
                </a:lnTo>
                <a:lnTo>
                  <a:pt x="4218633" y="1538142"/>
                </a:lnTo>
                <a:lnTo>
                  <a:pt x="3752640" y="1335919"/>
                </a:lnTo>
                <a:lnTo>
                  <a:pt x="3130435" y="550416"/>
                </a:lnTo>
                <a:lnTo>
                  <a:pt x="2145014" y="0"/>
                </a:lnTo>
                <a:lnTo>
                  <a:pt x="156416" y="71021"/>
                </a:lnTo>
                <a:lnTo>
                  <a:pt x="174171" y="124287"/>
                </a:lnTo>
                <a:lnTo>
                  <a:pt x="174171" y="124287"/>
                </a:lnTo>
              </a:path>
            </a:pathLst>
          </a:custGeom>
          <a:noFill/>
          <a:ln w="222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ー 4"/>
          <p:cNvSpPr>
            <a:spLocks noGrp="1"/>
          </p:cNvSpPr>
          <p:nvPr>
            <p:ph type="ftr" sz="quarter" idx="11"/>
          </p:nvPr>
        </p:nvSpPr>
        <p:spPr>
          <a:xfrm>
            <a:off x="3491925" y="6381205"/>
            <a:ext cx="2895600" cy="365125"/>
          </a:xfrm>
        </p:spPr>
        <p:txBody>
          <a:bodyPr/>
          <a:lstStyle/>
          <a:p>
            <a:r>
              <a:rPr lang="en-US" altLang="ja-JP" sz="1800" dirty="0" smtClean="0">
                <a:solidFill>
                  <a:schemeClr val="tx1"/>
                </a:solidFill>
              </a:rPr>
              <a:t>7</a:t>
            </a:r>
            <a:endParaRPr lang="ja-JP" altLang="en-US" sz="1800" dirty="0">
              <a:solidFill>
                <a:schemeClr val="tx1"/>
              </a:solidFill>
            </a:endParaRP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26" y="312956"/>
            <a:ext cx="467995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138" y="692150"/>
            <a:ext cx="453707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テキスト ボックス 3"/>
          <p:cNvSpPr>
            <a:spLocks noChangeArrowheads="1"/>
          </p:cNvSpPr>
          <p:nvPr/>
        </p:nvSpPr>
        <p:spPr bwMode="auto">
          <a:xfrm>
            <a:off x="395288" y="44450"/>
            <a:ext cx="2665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a:solidFill>
                  <a:srgbClr val="000000"/>
                </a:solidFill>
                <a:latin typeface="Calibri" pitchFamily="34" charset="0"/>
                <a:sym typeface="ＭＳ Ｐゴシック" pitchFamily="50" charset="-128"/>
              </a:rPr>
              <a:t>方針及び地区整備（案）</a:t>
            </a:r>
          </a:p>
        </p:txBody>
      </p:sp>
    </p:spTree>
  </p:cSld>
  <p:clrMapOvr>
    <a:masterClrMapping/>
  </p:clrMapOvr>
</p:sld>
</file>

<file path=ppt/theme/theme1.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ja-JP"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ja-JP"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TotalTime>
  <Pages>0</Pages>
  <Words>408</Words>
  <Characters>0</Characters>
  <Application>Microsoft Office PowerPoint</Application>
  <DocSecurity>0</DocSecurity>
  <PresentationFormat>画面に合わせる (4:3)</PresentationFormat>
  <Lines>0</Lines>
  <Paragraphs>90</Paragraphs>
  <Slides>8</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Meiryo UI</vt:lpstr>
      <vt:lpstr>ＭＳ Ｐゴシック</vt:lpstr>
      <vt:lpstr>ＭＳ ゴシック</vt:lpstr>
      <vt:lpstr>Arial</vt:lpstr>
      <vt:lpstr>Calibri</vt:lpstr>
      <vt:lpstr>Wingdings</vt:lpstr>
      <vt:lpstr>Office ​​テーマ</vt:lpstr>
      <vt:lpstr>長野（島廻）地区の土地利用の進捗状況報告</vt:lpstr>
      <vt:lpstr>長野地区の位置付けと現状</vt:lpstr>
      <vt:lpstr>PowerPoint プレゼンテーション</vt:lpstr>
      <vt:lpstr>PowerPoint プレゼンテーション</vt:lpstr>
      <vt:lpstr>　地区の開発計画について 　市街化区域への編入を待たずに、『市街化調整区域に地区計画を設定する』という方法により産業用地化を目指します。 　 ○　地区計画は、地域からの要望が前提となり、地権者全員の同意が必要となります。 ○　事業推進のため、地区の推進協議会等を立ち上げて頂くことが望ましいと考えます。 ○　産業用地として、町が一体的に開発し、企業へ売却いたします。 　</vt:lpstr>
      <vt:lpstr>地区計画の方針と手続き</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kiyama</dc:creator>
  <cp:lastModifiedBy>亀山博史</cp:lastModifiedBy>
  <cp:revision>62</cp:revision>
  <cp:lastPrinted>2015-08-24T10:18:19Z</cp:lastPrinted>
  <dcterms:created xsi:type="dcterms:W3CDTF">2015-07-29T02:05:00Z</dcterms:created>
  <dcterms:modified xsi:type="dcterms:W3CDTF">2016-10-24T08:19:59Z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1041-9.1.0.4586</vt:lpwstr>
  </property>
</Properties>
</file>