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 standalone="yes"?>
<Relationships xmlns="http://schemas.openxmlformats.org/package/2006/relationships">
  <Relationship Id="rId2" Type="http://schemas.openxmlformats.org/package/2006/relationships/metadata/thumbnail" Target="docProps/thumbnail.jpeg" />
  <Relationship Id="rId1" Type="http://schemas.openxmlformats.org/officeDocument/2006/relationships/officeDocument" Target="ppt/presentation.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16" r:id="rId2"/>
    <p:sldId id="298" r:id="rId3"/>
    <p:sldId id="314" r:id="rId4"/>
    <p:sldId id="301" r:id="rId5"/>
    <p:sldId id="302" r:id="rId6"/>
    <p:sldId id="303" r:id="rId7"/>
    <p:sldId id="317" r:id="rId8"/>
    <p:sldId id="318" r:id="rId9"/>
    <p:sldId id="319" r:id="rId10"/>
    <p:sldId id="320" r:id="rId11"/>
    <p:sldId id="299" r:id="rId12"/>
    <p:sldId id="315" r:id="rId13"/>
    <p:sldId id="313" r:id="rId14"/>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C11500C8-7EA5-4B84-8C1F-C09AC7A6D7C7}">
          <p14:sldIdLst>
            <p14:sldId id="316"/>
            <p14:sldId id="298"/>
            <p14:sldId id="314"/>
            <p14:sldId id="301"/>
            <p14:sldId id="302"/>
            <p14:sldId id="303"/>
            <p14:sldId id="317"/>
            <p14:sldId id="318"/>
            <p14:sldId id="319"/>
            <p14:sldId id="320"/>
          </p14:sldIdLst>
        </p14:section>
        <p14:section name="タイトルなしのセクション" id="{090A21CB-FBBC-4A22-B674-5634AE60FD93}">
          <p14:sldIdLst>
            <p14:sldId id="299"/>
            <p14:sldId id="315"/>
            <p14:sldId id="31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98" autoAdjust="0"/>
    <p:restoredTop sz="92488" autoAdjust="0"/>
  </p:normalViewPr>
  <p:slideViewPr>
    <p:cSldViewPr>
      <p:cViewPr varScale="1">
        <p:scale>
          <a:sx n="67" d="100"/>
          <a:sy n="67" d="100"/>
        </p:scale>
        <p:origin x="1464" y="60"/>
      </p:cViewPr>
      <p:guideLst>
        <p:guide orient="horz" pos="2160"/>
        <p:guide pos="2880"/>
      </p:guideLst>
    </p:cSldViewPr>
  </p:slideViewPr>
  <p:notesTextViewPr>
    <p:cViewPr>
      <p:scale>
        <a:sx n="1" d="1"/>
        <a:sy n="1" d="1"/>
      </p:scale>
      <p:origin x="0" y="0"/>
    </p:cViewPr>
  </p:notesTextViewPr>
  <p:gridSpacing cx="72008" cy="72008"/>
</p:viewPr>
</file>

<file path=ppt/_rels/presentation.xml.rels>&#65279;<?xml version="1.0" encoding="utf-8" standalone="yes"?>
<Relationships xmlns="http://schemas.openxmlformats.org/package/2006/relationships">
  <Relationship Id="rId8" Type="http://schemas.openxmlformats.org/officeDocument/2006/relationships/slide" Target="slides/slide7.xml" />
  <Relationship Id="rId13" Type="http://schemas.openxmlformats.org/officeDocument/2006/relationships/slide" Target="slides/slide12.xml" />
  <Relationship Id="rId18" Type="http://schemas.openxmlformats.org/officeDocument/2006/relationships/viewProps" Target="viewProps.xml" />
  <Relationship Id="rId3" Type="http://schemas.openxmlformats.org/officeDocument/2006/relationships/slide" Target="slides/slide2.xml" />
  <Relationship Id="rId7" Type="http://schemas.openxmlformats.org/officeDocument/2006/relationships/slide" Target="slides/slide6.xml" />
  <Relationship Id="rId12" Type="http://schemas.openxmlformats.org/officeDocument/2006/relationships/slide" Target="slides/slide11.xml" />
  <Relationship Id="rId17" Type="http://schemas.openxmlformats.org/officeDocument/2006/relationships/presProps" Target="presProps.xml" />
  <Relationship Id="rId2" Type="http://schemas.openxmlformats.org/officeDocument/2006/relationships/slide" Target="slides/slide1.xml" />
  <Relationship Id="rId16" Type="http://schemas.openxmlformats.org/officeDocument/2006/relationships/handoutMaster" Target="handoutMasters/handoutMaster1.xml" />
  <Relationship Id="rId20" Type="http://schemas.openxmlformats.org/officeDocument/2006/relationships/tableStyles" Target="tableStyles.xml" />
  <Relationship Id="rId1" Type="http://schemas.openxmlformats.org/officeDocument/2006/relationships/slideMaster" Target="slideMasters/slideMaster1.xml" />
  <Relationship Id="rId6" Type="http://schemas.openxmlformats.org/officeDocument/2006/relationships/slide" Target="slides/slide5.xml" />
  <Relationship Id="rId11" Type="http://schemas.openxmlformats.org/officeDocument/2006/relationships/slide" Target="slides/slide10.xml" />
  <Relationship Id="rId5" Type="http://schemas.openxmlformats.org/officeDocument/2006/relationships/slide" Target="slides/slide4.xml" />
  <Relationship Id="rId15" Type="http://schemas.openxmlformats.org/officeDocument/2006/relationships/notesMaster" Target="notesMasters/notesMaster1.xml" />
  <Relationship Id="rId10" Type="http://schemas.openxmlformats.org/officeDocument/2006/relationships/slide" Target="slides/slide9.xml" />
  <Relationship Id="rId19" Type="http://schemas.openxmlformats.org/officeDocument/2006/relationships/theme" Target="theme/theme1.xml" />
  <Relationship Id="rId4" Type="http://schemas.openxmlformats.org/officeDocument/2006/relationships/slide" Target="slides/slide3.xml" />
  <Relationship Id="rId9" Type="http://schemas.openxmlformats.org/officeDocument/2006/relationships/slide" Target="slides/slide8.xml" />
  <Relationship Id="rId14" Type="http://schemas.openxmlformats.org/officeDocument/2006/relationships/slide" Target="slides/slide13.xml" />
</Relationships>
</file>

<file path=ppt/handoutMasters/_rels/handoutMaster1.xml.rels>&#65279;<?xml version="1.0" encoding="utf-8" standalone="yes"?>
<Relationships xmlns="http://schemas.openxmlformats.org/package/2006/relationships">
  <Relationship Id="rId1" Type="http://schemas.openxmlformats.org/officeDocument/2006/relationships/theme" Target="../theme/theme3.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6247" cy="496732"/>
          </a:xfrm>
          <a:prstGeom prst="rect">
            <a:avLst/>
          </a:prstGeom>
        </p:spPr>
        <p:txBody>
          <a:bodyPr vert="horz" lIns="92101" tIns="46051" rIns="92101" bIns="4605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826" y="1"/>
            <a:ext cx="2946246" cy="496732"/>
          </a:xfrm>
          <a:prstGeom prst="rect">
            <a:avLst/>
          </a:prstGeom>
        </p:spPr>
        <p:txBody>
          <a:bodyPr vert="horz" lIns="92101" tIns="46051" rIns="92101" bIns="46051" rtlCol="0"/>
          <a:lstStyle>
            <a:lvl1pPr algn="r">
              <a:defRPr sz="1200"/>
            </a:lvl1pPr>
          </a:lstStyle>
          <a:p>
            <a:fld id="{5703DC85-6BA7-4ADF-8DCD-48C3079788CC}" type="datetimeFigureOut">
              <a:rPr kumimoji="1" lang="ja-JP" altLang="en-US" smtClean="0"/>
              <a:t>2018/7/5</a:t>
            </a:fld>
            <a:endParaRPr kumimoji="1" lang="ja-JP" altLang="en-US"/>
          </a:p>
        </p:txBody>
      </p:sp>
      <p:sp>
        <p:nvSpPr>
          <p:cNvPr id="4" name="フッター プレースホルダー 3"/>
          <p:cNvSpPr>
            <a:spLocks noGrp="1"/>
          </p:cNvSpPr>
          <p:nvPr>
            <p:ph type="ftr" sz="quarter" idx="2"/>
          </p:nvPr>
        </p:nvSpPr>
        <p:spPr>
          <a:xfrm>
            <a:off x="1" y="9428309"/>
            <a:ext cx="2946247" cy="496731"/>
          </a:xfrm>
          <a:prstGeom prst="rect">
            <a:avLst/>
          </a:prstGeom>
        </p:spPr>
        <p:txBody>
          <a:bodyPr vert="horz" lIns="92101" tIns="46051" rIns="92101" bIns="4605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826" y="9428309"/>
            <a:ext cx="2946246" cy="496731"/>
          </a:xfrm>
          <a:prstGeom prst="rect">
            <a:avLst/>
          </a:prstGeom>
        </p:spPr>
        <p:txBody>
          <a:bodyPr vert="horz" lIns="92101" tIns="46051" rIns="92101" bIns="46051" rtlCol="0" anchor="b"/>
          <a:lstStyle>
            <a:lvl1pPr algn="r">
              <a:defRPr sz="1200"/>
            </a:lvl1pPr>
          </a:lstStyle>
          <a:p>
            <a:fld id="{C3B75227-D04B-4C63-B26F-32FBBCEA2782}" type="slidenum">
              <a:rPr kumimoji="1" lang="ja-JP" altLang="en-US" smtClean="0"/>
              <a:t>‹#›</a:t>
            </a:fld>
            <a:endParaRPr kumimoji="1" lang="ja-JP" altLang="en-US"/>
          </a:p>
        </p:txBody>
      </p:sp>
    </p:spTree>
    <p:extLst>
      <p:ext uri="{BB962C8B-B14F-4D97-AF65-F5344CB8AC3E}">
        <p14:creationId xmlns:p14="http://schemas.microsoft.com/office/powerpoint/2010/main" val="578089040"/>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2"/>
            <a:ext cx="2946247" cy="496732"/>
          </a:xfrm>
          <a:prstGeom prst="rect">
            <a:avLst/>
          </a:prstGeom>
        </p:spPr>
        <p:txBody>
          <a:bodyPr vert="horz" lIns="92071" tIns="46036" rIns="92071" bIns="4603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826" y="2"/>
            <a:ext cx="2946246" cy="496732"/>
          </a:xfrm>
          <a:prstGeom prst="rect">
            <a:avLst/>
          </a:prstGeom>
        </p:spPr>
        <p:txBody>
          <a:bodyPr vert="horz" lIns="92071" tIns="46036" rIns="92071" bIns="46036" rtlCol="0"/>
          <a:lstStyle>
            <a:lvl1pPr algn="r">
              <a:defRPr sz="1200"/>
            </a:lvl1pPr>
          </a:lstStyle>
          <a:p>
            <a:fld id="{7D0BDB83-0037-4EEC-B801-4C8315344829}" type="datetimeFigureOut">
              <a:rPr kumimoji="1" lang="ja-JP" altLang="en-US" smtClean="0"/>
              <a:t>2018/7/5</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071" tIns="46036" rIns="92071" bIns="46036" rtlCol="0" anchor="ctr"/>
          <a:lstStyle/>
          <a:p>
            <a:endParaRPr lang="ja-JP" altLang="en-US"/>
          </a:p>
        </p:txBody>
      </p:sp>
      <p:sp>
        <p:nvSpPr>
          <p:cNvPr id="5" name="ノート プレースホルダー 4"/>
          <p:cNvSpPr>
            <a:spLocks noGrp="1"/>
          </p:cNvSpPr>
          <p:nvPr>
            <p:ph type="body" sz="quarter" idx="3"/>
          </p:nvPr>
        </p:nvSpPr>
        <p:spPr>
          <a:xfrm>
            <a:off x="679288" y="4714953"/>
            <a:ext cx="5439101" cy="4467387"/>
          </a:xfrm>
          <a:prstGeom prst="rect">
            <a:avLst/>
          </a:prstGeom>
        </p:spPr>
        <p:txBody>
          <a:bodyPr vert="horz" lIns="92071" tIns="46036" rIns="92071" bIns="4603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7" y="9428309"/>
            <a:ext cx="2946247" cy="496731"/>
          </a:xfrm>
          <a:prstGeom prst="rect">
            <a:avLst/>
          </a:prstGeom>
        </p:spPr>
        <p:txBody>
          <a:bodyPr vert="horz" lIns="92071" tIns="46036" rIns="92071" bIns="4603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826" y="9428309"/>
            <a:ext cx="2946246" cy="496731"/>
          </a:xfrm>
          <a:prstGeom prst="rect">
            <a:avLst/>
          </a:prstGeom>
        </p:spPr>
        <p:txBody>
          <a:bodyPr vert="horz" lIns="92071" tIns="46036" rIns="92071" bIns="46036" rtlCol="0" anchor="b"/>
          <a:lstStyle>
            <a:lvl1pPr algn="r">
              <a:defRPr sz="1200"/>
            </a:lvl1pPr>
          </a:lstStyle>
          <a:p>
            <a:fld id="{D215EB02-764A-4E31-A78B-63587D95C846}" type="slidenum">
              <a:rPr kumimoji="1" lang="ja-JP" altLang="en-US" smtClean="0"/>
              <a:t>‹#›</a:t>
            </a:fld>
            <a:endParaRPr kumimoji="1" lang="ja-JP" altLang="en-US"/>
          </a:p>
        </p:txBody>
      </p:sp>
    </p:spTree>
    <p:extLst>
      <p:ext uri="{BB962C8B-B14F-4D97-AF65-F5344CB8AC3E}">
        <p14:creationId xmlns:p14="http://schemas.microsoft.com/office/powerpoint/2010/main" val="210049895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3.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288" y="4714953"/>
            <a:ext cx="5439101" cy="4467387"/>
          </a:xfrm>
          <a:prstGeom prst="rect">
            <a:avLst/>
          </a:prstGeom>
        </p:spPr>
        <p:txBody>
          <a:bodyPr/>
          <a:lstStyle/>
          <a:p>
            <a:endParaRPr kumimoji="1" lang="ja-JP" altLang="en-US"/>
          </a:p>
        </p:txBody>
      </p:sp>
      <p:sp>
        <p:nvSpPr>
          <p:cNvPr id="4" name="日付プレースホルダー 3"/>
          <p:cNvSpPr>
            <a:spLocks noGrp="1"/>
          </p:cNvSpPr>
          <p:nvPr>
            <p:ph type="dt" idx="10"/>
          </p:nvPr>
        </p:nvSpPr>
        <p:spPr/>
        <p:txBody>
          <a:bodyPr/>
          <a:lstStyle/>
          <a:p>
            <a:fld id="{D2149CF3-032C-4F66-9B05-5E2CD255CD5C}" type="datetime1">
              <a:rPr lang="ja-JP" altLang="en-US" smtClean="0"/>
              <a:t>2018/7/5</a:t>
            </a:fld>
            <a:endParaRPr lang="ja-JP" altLang="en-US"/>
          </a:p>
        </p:txBody>
      </p:sp>
      <p:sp>
        <p:nvSpPr>
          <p:cNvPr id="5" name="スライド番号プレースホルダー 4"/>
          <p:cNvSpPr>
            <a:spLocks noGrp="1"/>
          </p:cNvSpPr>
          <p:nvPr>
            <p:ph type="sldNum" sz="quarter" idx="11"/>
          </p:nvPr>
        </p:nvSpPr>
        <p:spPr/>
        <p:txBody>
          <a:bodyPr/>
          <a:lstStyle/>
          <a:p>
            <a:fld id="{57475ABD-7433-4FC9-8B03-91C9E345687F}" type="slidenum">
              <a:rPr lang="ja-JP" altLang="en-US" smtClean="0"/>
              <a:pPr/>
              <a:t>13</a:t>
            </a:fld>
            <a:endParaRPr lang="ja-JP" altLang="en-US"/>
          </a:p>
        </p:txBody>
      </p:sp>
    </p:spTree>
    <p:extLst>
      <p:ext uri="{BB962C8B-B14F-4D97-AF65-F5344CB8AC3E}">
        <p14:creationId xmlns:p14="http://schemas.microsoft.com/office/powerpoint/2010/main" val="3066691408"/>
      </p:ext>
    </p:extLst>
  </p:cSld>
  <p:clrMapOvr>
    <a:masterClrMapping/>
  </p:clrMapOvr>
</p:note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766DA46-379A-4100-A635-E96AEDD238D2}" type="datetime1">
              <a:rPr kumimoji="1" lang="ja-JP" altLang="en-US" smtClean="0"/>
              <a:t>2018/7/5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20ED8-7A31-4FF9-B9FF-C3694BEF0D1A}" type="slidenum">
              <a:rPr kumimoji="1" lang="ja-JP" altLang="en-US" smtClean="0"/>
              <a:t>‹#›</a:t>
            </a:fld>
            <a:endParaRPr kumimoji="1" lang="ja-JP" altLang="en-US"/>
          </a:p>
        </p:txBody>
      </p:sp>
    </p:spTree>
    <p:extLst>
      <p:ext uri="{BB962C8B-B14F-4D97-AF65-F5344CB8AC3E}">
        <p14:creationId xmlns:p14="http://schemas.microsoft.com/office/powerpoint/2010/main" val="3241271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8B69CF4-3AFD-4361-B215-64C6A62C6286}" type="datetime1">
              <a:rPr kumimoji="1" lang="ja-JP" altLang="en-US" smtClean="0"/>
              <a:t>2018/7/5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20ED8-7A31-4FF9-B9FF-C3694BEF0D1A}" type="slidenum">
              <a:rPr kumimoji="1" lang="ja-JP" altLang="en-US" smtClean="0"/>
              <a:t>‹#›</a:t>
            </a:fld>
            <a:endParaRPr kumimoji="1" lang="ja-JP" altLang="en-US"/>
          </a:p>
        </p:txBody>
      </p:sp>
    </p:spTree>
    <p:extLst>
      <p:ext uri="{BB962C8B-B14F-4D97-AF65-F5344CB8AC3E}">
        <p14:creationId xmlns:p14="http://schemas.microsoft.com/office/powerpoint/2010/main" val="999986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C89856D-4E59-4712-9877-0A2DEF9DF84A}" type="datetime1">
              <a:rPr kumimoji="1" lang="ja-JP" altLang="en-US" smtClean="0"/>
              <a:t>2018/7/5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20ED8-7A31-4FF9-B9FF-C3694BEF0D1A}" type="slidenum">
              <a:rPr kumimoji="1" lang="ja-JP" altLang="en-US" smtClean="0"/>
              <a:t>‹#›</a:t>
            </a:fld>
            <a:endParaRPr kumimoji="1" lang="ja-JP" altLang="en-US"/>
          </a:p>
        </p:txBody>
      </p:sp>
    </p:spTree>
    <p:extLst>
      <p:ext uri="{BB962C8B-B14F-4D97-AF65-F5344CB8AC3E}">
        <p14:creationId xmlns:p14="http://schemas.microsoft.com/office/powerpoint/2010/main" val="1786181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04C1C08-096A-4EC3-8451-3CE2A3430C08}" type="datetime1">
              <a:rPr kumimoji="1" lang="ja-JP" altLang="en-US" smtClean="0"/>
              <a:t>2018/7/5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20ED8-7A31-4FF9-B9FF-C3694BEF0D1A}" type="slidenum">
              <a:rPr kumimoji="1" lang="ja-JP" altLang="en-US" smtClean="0"/>
              <a:t>‹#›</a:t>
            </a:fld>
            <a:endParaRPr kumimoji="1" lang="ja-JP" altLang="en-US"/>
          </a:p>
        </p:txBody>
      </p:sp>
    </p:spTree>
    <p:extLst>
      <p:ext uri="{BB962C8B-B14F-4D97-AF65-F5344CB8AC3E}">
        <p14:creationId xmlns:p14="http://schemas.microsoft.com/office/powerpoint/2010/main" val="3523751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E901C66-AC40-40A1-948A-6BFA96AE9577}" type="datetime1">
              <a:rPr kumimoji="1" lang="ja-JP" altLang="en-US" smtClean="0"/>
              <a:t>2018/7/5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20ED8-7A31-4FF9-B9FF-C3694BEF0D1A}" type="slidenum">
              <a:rPr kumimoji="1" lang="ja-JP" altLang="en-US" smtClean="0"/>
              <a:t>‹#›</a:t>
            </a:fld>
            <a:endParaRPr kumimoji="1" lang="ja-JP" altLang="en-US"/>
          </a:p>
        </p:txBody>
      </p:sp>
    </p:spTree>
    <p:extLst>
      <p:ext uri="{BB962C8B-B14F-4D97-AF65-F5344CB8AC3E}">
        <p14:creationId xmlns:p14="http://schemas.microsoft.com/office/powerpoint/2010/main" val="2475925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96C6472-EB6D-4522-9D56-8ABA3D2D9780}" type="datetime1">
              <a:rPr kumimoji="1" lang="ja-JP" altLang="en-US" smtClean="0"/>
              <a:t>2018/7/5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1920ED8-7A31-4FF9-B9FF-C3694BEF0D1A}" type="slidenum">
              <a:rPr kumimoji="1" lang="ja-JP" altLang="en-US" smtClean="0"/>
              <a:t>‹#›</a:t>
            </a:fld>
            <a:endParaRPr kumimoji="1" lang="ja-JP" altLang="en-US"/>
          </a:p>
        </p:txBody>
      </p:sp>
    </p:spTree>
    <p:extLst>
      <p:ext uri="{BB962C8B-B14F-4D97-AF65-F5344CB8AC3E}">
        <p14:creationId xmlns:p14="http://schemas.microsoft.com/office/powerpoint/2010/main" val="98017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0879EDD-9834-4042-AF52-2756CB3D4588}" type="datetime1">
              <a:rPr kumimoji="1" lang="ja-JP" altLang="en-US" smtClean="0"/>
              <a:t>2018/7/5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1920ED8-7A31-4FF9-B9FF-C3694BEF0D1A}" type="slidenum">
              <a:rPr kumimoji="1" lang="ja-JP" altLang="en-US" smtClean="0"/>
              <a:t>‹#›</a:t>
            </a:fld>
            <a:endParaRPr kumimoji="1" lang="ja-JP" altLang="en-US"/>
          </a:p>
        </p:txBody>
      </p:sp>
    </p:spTree>
    <p:extLst>
      <p:ext uri="{BB962C8B-B14F-4D97-AF65-F5344CB8AC3E}">
        <p14:creationId xmlns:p14="http://schemas.microsoft.com/office/powerpoint/2010/main" val="2240024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1E63000-00AA-4A39-89E6-8A6E68336C42}" type="datetime1">
              <a:rPr kumimoji="1" lang="ja-JP" altLang="en-US" smtClean="0"/>
              <a:t>2018/7/5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1920ED8-7A31-4FF9-B9FF-C3694BEF0D1A}" type="slidenum">
              <a:rPr kumimoji="1" lang="ja-JP" altLang="en-US" smtClean="0"/>
              <a:t>‹#›</a:t>
            </a:fld>
            <a:endParaRPr kumimoji="1" lang="ja-JP" altLang="en-US"/>
          </a:p>
        </p:txBody>
      </p:sp>
    </p:spTree>
    <p:extLst>
      <p:ext uri="{BB962C8B-B14F-4D97-AF65-F5344CB8AC3E}">
        <p14:creationId xmlns:p14="http://schemas.microsoft.com/office/powerpoint/2010/main" val="3614157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20CD20C-F1B5-4AEC-A712-C7A5B99D3FEC}" type="datetime1">
              <a:rPr kumimoji="1" lang="ja-JP" altLang="en-US" smtClean="0"/>
              <a:t>2018/7/5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1920ED8-7A31-4FF9-B9FF-C3694BEF0D1A}" type="slidenum">
              <a:rPr kumimoji="1" lang="ja-JP" altLang="en-US" smtClean="0"/>
              <a:t>‹#›</a:t>
            </a:fld>
            <a:endParaRPr kumimoji="1" lang="ja-JP" altLang="en-US"/>
          </a:p>
        </p:txBody>
      </p:sp>
    </p:spTree>
    <p:extLst>
      <p:ext uri="{BB962C8B-B14F-4D97-AF65-F5344CB8AC3E}">
        <p14:creationId xmlns:p14="http://schemas.microsoft.com/office/powerpoint/2010/main" val="867483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918A860-67E0-4202-A0E8-15F0CE614E50}" type="datetime1">
              <a:rPr kumimoji="1" lang="ja-JP" altLang="en-US" smtClean="0"/>
              <a:t>2018/7/5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1920ED8-7A31-4FF9-B9FF-C3694BEF0D1A}" type="slidenum">
              <a:rPr kumimoji="1" lang="ja-JP" altLang="en-US" smtClean="0"/>
              <a:t>‹#›</a:t>
            </a:fld>
            <a:endParaRPr kumimoji="1" lang="ja-JP" altLang="en-US"/>
          </a:p>
        </p:txBody>
      </p:sp>
    </p:spTree>
    <p:extLst>
      <p:ext uri="{BB962C8B-B14F-4D97-AF65-F5344CB8AC3E}">
        <p14:creationId xmlns:p14="http://schemas.microsoft.com/office/powerpoint/2010/main" val="2375319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4FA4FC2-F75F-4810-95F6-CF6066275F94}" type="datetime1">
              <a:rPr kumimoji="1" lang="ja-JP" altLang="en-US" smtClean="0"/>
              <a:t>2018/7/5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1920ED8-7A31-4FF9-B9FF-C3694BEF0D1A}" type="slidenum">
              <a:rPr kumimoji="1" lang="ja-JP" altLang="en-US" smtClean="0"/>
              <a:t>‹#›</a:t>
            </a:fld>
            <a:endParaRPr kumimoji="1" lang="ja-JP" altLang="en-US"/>
          </a:p>
        </p:txBody>
      </p:sp>
    </p:spTree>
    <p:extLst>
      <p:ext uri="{BB962C8B-B14F-4D97-AF65-F5344CB8AC3E}">
        <p14:creationId xmlns:p14="http://schemas.microsoft.com/office/powerpoint/2010/main" val="1092068884"/>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D28D7E-985C-4D07-83E3-E07CD9A44D82}" type="datetime1">
              <a:rPr kumimoji="1" lang="ja-JP" altLang="en-US" smtClean="0"/>
              <a:t>2018/7/5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920ED8-7A31-4FF9-B9FF-C3694BEF0D1A}" type="slidenum">
              <a:rPr kumimoji="1" lang="ja-JP" altLang="en-US" smtClean="0"/>
              <a:t>‹#›</a:t>
            </a:fld>
            <a:endParaRPr kumimoji="1" lang="ja-JP" altLang="en-US"/>
          </a:p>
        </p:txBody>
      </p:sp>
    </p:spTree>
    <p:extLst>
      <p:ext uri="{BB962C8B-B14F-4D97-AF65-F5344CB8AC3E}">
        <p14:creationId xmlns:p14="http://schemas.microsoft.com/office/powerpoint/2010/main" val="2954569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0.xml.rels>&#65279;<?xml version="1.0" encoding="utf-8" standalone="yes"?>
<Relationships xmlns="http://schemas.openxmlformats.org/package/2006/relationships">
  <Relationship Id="rId2" Type="http://schemas.openxmlformats.org/officeDocument/2006/relationships/image" Target="../media/image9.emf" />
  <Relationship Id="rId1" Type="http://schemas.openxmlformats.org/officeDocument/2006/relationships/slideLayout" Target="../slideLayouts/slideLayout2.xml" />
</Relationships>
</file>

<file path=ppt/slides/_rels/slide11.xml.rels>&#65279;<?xml version="1.0" encoding="utf-8" standalone="yes"?>
<Relationships xmlns="http://schemas.openxmlformats.org/package/2006/relationships">
  <Relationship Id="rId2" Type="http://schemas.openxmlformats.org/officeDocument/2006/relationships/image" Target="../media/image10.png" />
  <Relationship Id="rId1" Type="http://schemas.openxmlformats.org/officeDocument/2006/relationships/slideLayout" Target="../slideLayouts/slideLayout4.xml" />
</Relationships>
</file>

<file path=ppt/slides/_rels/slide12.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3.xml.rels>&#65279;<?xml version="1.0" encoding="utf-8" standalone="yes"?>
<Relationships xmlns="http://schemas.openxmlformats.org/package/2006/relationships">
  <Relationship Id="rId3" Type="http://schemas.openxmlformats.org/officeDocument/2006/relationships/image" Target="../media/image11.png" />
  <Relationship Id="rId2" Type="http://schemas.openxmlformats.org/officeDocument/2006/relationships/notesSlide" Target="../notesSlides/notesSlide1.xml" />
  <Relationship Id="rId1" Type="http://schemas.openxmlformats.org/officeDocument/2006/relationships/slideLayout" Target="../slideLayouts/slideLayout1.xml" />
</Relationships>
</file>

<file path=ppt/slides/_rels/slide2.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Layout" Target="../slideLayouts/slideLayout1.xml" />
</Relationships>
</file>

<file path=ppt/slides/_rels/slide3.xml.rels>&#65279;<?xml version="1.0" encoding="utf-8" standalone="yes"?>
<Relationships xmlns="http://schemas.openxmlformats.org/package/2006/relationships">
  <Relationship Id="rId2" Type="http://schemas.openxmlformats.org/officeDocument/2006/relationships/image" Target="../media/image2.emf" />
  <Relationship Id="rId1" Type="http://schemas.openxmlformats.org/officeDocument/2006/relationships/slideLayout" Target="../slideLayouts/slideLayout2.xml" />
</Relationships>
</file>

<file path=ppt/slides/_rels/slide4.xml.rels>&#65279;<?xml version="1.0" encoding="utf-8" standalone="yes"?>
<Relationships xmlns="http://schemas.openxmlformats.org/package/2006/relationships">
  <Relationship Id="rId2" Type="http://schemas.openxmlformats.org/officeDocument/2006/relationships/image" Target="../media/image3.png" />
  <Relationship Id="rId1" Type="http://schemas.openxmlformats.org/officeDocument/2006/relationships/slideLayout" Target="../slideLayouts/slideLayout2.xml" />
</Relationships>
</file>

<file path=ppt/slides/_rels/slide5.xml.rels>&#65279;<?xml version="1.0" encoding="utf-8" standalone="yes"?>
<Relationships xmlns="http://schemas.openxmlformats.org/package/2006/relationships">
  <Relationship Id="rId2" Type="http://schemas.openxmlformats.org/officeDocument/2006/relationships/image" Target="../media/image4.png" />
  <Relationship Id="rId1" Type="http://schemas.openxmlformats.org/officeDocument/2006/relationships/slideLayout" Target="../slideLayouts/slideLayout2.xml" />
</Relationships>
</file>

<file path=ppt/slides/_rels/slide6.xml.rels>&#65279;<?xml version="1.0" encoding="utf-8" standalone="yes"?>
<Relationships xmlns="http://schemas.openxmlformats.org/package/2006/relationships">
  <Relationship Id="rId2" Type="http://schemas.openxmlformats.org/officeDocument/2006/relationships/image" Target="../media/image5.png" />
  <Relationship Id="rId1" Type="http://schemas.openxmlformats.org/officeDocument/2006/relationships/slideLayout" Target="../slideLayouts/slideLayout2.xml" />
</Relationships>
</file>

<file path=ppt/slides/_rels/slide7.xml.rels>&#65279;<?xml version="1.0" encoding="utf-8" standalone="yes"?>
<Relationships xmlns="http://schemas.openxmlformats.org/package/2006/relationships">
  <Relationship Id="rId2" Type="http://schemas.openxmlformats.org/officeDocument/2006/relationships/image" Target="../media/image6.emf" />
  <Relationship Id="rId1" Type="http://schemas.openxmlformats.org/officeDocument/2006/relationships/slideLayout" Target="../slideLayouts/slideLayout2.xml" />
</Relationships>
</file>

<file path=ppt/slides/_rels/slide8.xml.rels>&#65279;<?xml version="1.0" encoding="utf-8" standalone="yes"?>
<Relationships xmlns="http://schemas.openxmlformats.org/package/2006/relationships">
  <Relationship Id="rId2" Type="http://schemas.openxmlformats.org/officeDocument/2006/relationships/image" Target="../media/image7.emf" />
  <Relationship Id="rId1" Type="http://schemas.openxmlformats.org/officeDocument/2006/relationships/slideLayout" Target="../slideLayouts/slideLayout2.xml" />
</Relationships>
</file>

<file path=ppt/slides/_rels/slide9.xml.rels>&#65279;<?xml version="1.0" encoding="utf-8" standalone="yes"?>
<Relationships xmlns="http://schemas.openxmlformats.org/package/2006/relationships">
  <Relationship Id="rId2" Type="http://schemas.openxmlformats.org/officeDocument/2006/relationships/image" Target="../media/image8.emf" />
  <Relationship Id="rId1" Type="http://schemas.openxmlformats.org/officeDocument/2006/relationships/slideLayout" Target="../slideLayouts/slideLayout2.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9016" y="1268760"/>
            <a:ext cx="8363272" cy="1143000"/>
          </a:xfrm>
        </p:spPr>
        <p:txBody>
          <a:bodyPr>
            <a:normAutofit/>
          </a:bodyPr>
          <a:lstStyle/>
          <a:p>
            <a:r>
              <a:rPr kumimoji="1" lang="ja-JP" altLang="en-US" sz="3200" dirty="0">
                <a:latin typeface="+mj-ea"/>
              </a:rPr>
              <a:t>平成３０年度第１回　</a:t>
            </a:r>
            <a:r>
              <a:rPr lang="ja-JP" altLang="en-US" sz="3200" dirty="0">
                <a:latin typeface="+mj-ea"/>
              </a:rPr>
              <a:t>基山町都市計画審議会</a:t>
            </a:r>
            <a:br>
              <a:rPr lang="en-US" altLang="ja-JP" sz="3200" dirty="0">
                <a:latin typeface="+mj-ea"/>
              </a:rPr>
            </a:br>
            <a:r>
              <a:rPr lang="ja-JP" altLang="en-US" sz="3200" dirty="0">
                <a:latin typeface="+mj-ea"/>
              </a:rPr>
              <a:t>（Ｈ</a:t>
            </a:r>
            <a:r>
              <a:rPr lang="en-US" altLang="ja-JP" sz="3200" dirty="0">
                <a:latin typeface="+mj-ea"/>
              </a:rPr>
              <a:t>30.7.5</a:t>
            </a:r>
            <a:r>
              <a:rPr lang="ja-JP" altLang="en-US" sz="3200" dirty="0">
                <a:latin typeface="+mj-ea"/>
              </a:rPr>
              <a:t>）　資料</a:t>
            </a:r>
            <a:endParaRPr kumimoji="1" lang="ja-JP" altLang="en-US" sz="3200" dirty="0">
              <a:latin typeface="+mj-ea"/>
            </a:endParaRPr>
          </a:p>
        </p:txBody>
      </p:sp>
      <p:sp>
        <p:nvSpPr>
          <p:cNvPr id="3" name="コンテンツ プレースホルダー 2"/>
          <p:cNvSpPr>
            <a:spLocks noGrp="1"/>
          </p:cNvSpPr>
          <p:nvPr>
            <p:ph idx="1"/>
          </p:nvPr>
        </p:nvSpPr>
        <p:spPr>
          <a:xfrm>
            <a:off x="827584" y="2780928"/>
            <a:ext cx="4042792" cy="1324744"/>
          </a:xfrm>
        </p:spPr>
        <p:txBody>
          <a:bodyPr/>
          <a:lstStyle/>
          <a:p>
            <a:pPr marL="0" indent="0">
              <a:buNone/>
            </a:pPr>
            <a:r>
              <a:rPr kumimoji="1" lang="ja-JP" altLang="en-US" dirty="0"/>
              <a:t>（３）その他</a:t>
            </a:r>
            <a:endParaRPr kumimoji="1" lang="en-US" altLang="ja-JP" dirty="0"/>
          </a:p>
          <a:p>
            <a:pPr marL="0" indent="0">
              <a:buNone/>
            </a:pPr>
            <a:r>
              <a:rPr lang="ja-JP" altLang="en-US" dirty="0"/>
              <a:t>　・</a:t>
            </a:r>
            <a:r>
              <a:rPr kumimoji="1" lang="ja-JP" altLang="en-US" dirty="0"/>
              <a:t>地区計画について</a:t>
            </a:r>
          </a:p>
        </p:txBody>
      </p:sp>
      <p:sp>
        <p:nvSpPr>
          <p:cNvPr id="4" name="スライド番号プレースホルダー 3"/>
          <p:cNvSpPr>
            <a:spLocks noGrp="1"/>
          </p:cNvSpPr>
          <p:nvPr>
            <p:ph type="sldNum" sz="quarter" idx="12"/>
          </p:nvPr>
        </p:nvSpPr>
        <p:spPr/>
        <p:txBody>
          <a:bodyPr/>
          <a:lstStyle/>
          <a:p>
            <a:fld id="{91920ED8-7A31-4FF9-B9FF-C3694BEF0D1A}" type="slidenum">
              <a:rPr kumimoji="1" lang="ja-JP" altLang="en-US" smtClean="0"/>
              <a:t>1</a:t>
            </a:fld>
            <a:endParaRPr kumimoji="1" lang="ja-JP" altLang="en-US"/>
          </a:p>
        </p:txBody>
      </p:sp>
      <p:sp>
        <p:nvSpPr>
          <p:cNvPr id="5" name="テキスト ボックス 4"/>
          <p:cNvSpPr txBox="1"/>
          <p:nvPr/>
        </p:nvSpPr>
        <p:spPr>
          <a:xfrm>
            <a:off x="7812360" y="476672"/>
            <a:ext cx="792088" cy="338554"/>
          </a:xfrm>
          <a:prstGeom prst="rect">
            <a:avLst/>
          </a:prstGeom>
          <a:noFill/>
          <a:ln>
            <a:solidFill>
              <a:schemeClr val="tx1"/>
            </a:solidFill>
          </a:ln>
        </p:spPr>
        <p:txBody>
          <a:bodyPr wrap="square" rtlCol="0">
            <a:spAutoFit/>
          </a:bodyPr>
          <a:lstStyle/>
          <a:p>
            <a:r>
              <a:rPr kumimoji="1" lang="ja-JP" altLang="en-US" sz="1600" dirty="0"/>
              <a:t>資料５</a:t>
            </a:r>
          </a:p>
        </p:txBody>
      </p:sp>
    </p:spTree>
    <p:extLst>
      <p:ext uri="{BB962C8B-B14F-4D97-AF65-F5344CB8AC3E}">
        <p14:creationId xmlns:p14="http://schemas.microsoft.com/office/powerpoint/2010/main" val="202691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332656"/>
            <a:ext cx="2160240" cy="646331"/>
          </a:xfrm>
          <a:prstGeom prst="rect">
            <a:avLst/>
          </a:prstGeom>
          <a:solidFill>
            <a:srgbClr val="00B050"/>
          </a:solidFill>
        </p:spPr>
        <p:txBody>
          <a:bodyPr wrap="square" rtlCol="0">
            <a:spAutoFit/>
          </a:bodyPr>
          <a:lstStyle/>
          <a:p>
            <a:r>
              <a:rPr lang="ja-JP" altLang="en-US" dirty="0">
                <a:ln w="12700">
                  <a:solidFill>
                    <a:schemeClr val="bg1"/>
                  </a:solidFill>
                </a:ln>
                <a:solidFill>
                  <a:schemeClr val="bg1"/>
                </a:solidFill>
              </a:rPr>
              <a:t>②会田</a:t>
            </a:r>
            <a:r>
              <a:rPr kumimoji="1" lang="ja-JP" altLang="en-US" dirty="0">
                <a:ln w="12700">
                  <a:solidFill>
                    <a:schemeClr val="bg1"/>
                  </a:solidFill>
                </a:ln>
                <a:solidFill>
                  <a:schemeClr val="bg1"/>
                </a:solidFill>
              </a:rPr>
              <a:t>地区計画</a:t>
            </a:r>
            <a:endParaRPr kumimoji="1" lang="en-US" altLang="ja-JP" dirty="0">
              <a:ln w="12700">
                <a:solidFill>
                  <a:schemeClr val="bg1"/>
                </a:solidFill>
              </a:ln>
              <a:solidFill>
                <a:schemeClr val="bg1"/>
              </a:solidFill>
            </a:endParaRPr>
          </a:p>
          <a:p>
            <a:r>
              <a:rPr lang="ja-JP" altLang="en-US" dirty="0">
                <a:ln w="12700">
                  <a:solidFill>
                    <a:schemeClr val="bg1"/>
                  </a:solidFill>
                </a:ln>
                <a:solidFill>
                  <a:schemeClr val="bg1"/>
                </a:solidFill>
              </a:rPr>
              <a:t>計画施設平面図</a:t>
            </a:r>
            <a:endParaRPr kumimoji="1" lang="ja-JP" altLang="en-US" dirty="0">
              <a:ln w="12700">
                <a:solidFill>
                  <a:schemeClr val="bg1"/>
                </a:solidFill>
              </a:ln>
              <a:solidFill>
                <a:schemeClr val="bg1"/>
              </a:solidFill>
            </a:endParaRPr>
          </a:p>
        </p:txBody>
      </p:sp>
      <p:sp>
        <p:nvSpPr>
          <p:cNvPr id="4" name="スライド番号プレースホルダー 3"/>
          <p:cNvSpPr>
            <a:spLocks noGrp="1"/>
          </p:cNvSpPr>
          <p:nvPr>
            <p:ph type="sldNum" sz="quarter" idx="12"/>
          </p:nvPr>
        </p:nvSpPr>
        <p:spPr/>
        <p:txBody>
          <a:bodyPr/>
          <a:lstStyle/>
          <a:p>
            <a:fld id="{91920ED8-7A31-4FF9-B9FF-C3694BEF0D1A}" type="slidenum">
              <a:rPr kumimoji="1" lang="ja-JP" altLang="en-US" smtClean="0"/>
              <a:t>10</a:t>
            </a:fld>
            <a:endParaRPr kumimoji="1" lang="ja-JP" altLang="en-US"/>
          </a:p>
        </p:txBody>
      </p:sp>
      <p:pic>
        <p:nvPicPr>
          <p:cNvPr id="5" name="図 4"/>
          <p:cNvPicPr>
            <a:picLocks noChangeAspect="1"/>
          </p:cNvPicPr>
          <p:nvPr/>
        </p:nvPicPr>
        <p:blipFill>
          <a:blip r:embed="rId2"/>
          <a:stretch>
            <a:fillRect/>
          </a:stretch>
        </p:blipFill>
        <p:spPr>
          <a:xfrm>
            <a:off x="467543" y="1196752"/>
            <a:ext cx="7702835" cy="5524723"/>
          </a:xfrm>
          <a:prstGeom prst="rect">
            <a:avLst/>
          </a:prstGeom>
        </p:spPr>
      </p:pic>
    </p:spTree>
    <p:extLst>
      <p:ext uri="{BB962C8B-B14F-4D97-AF65-F5344CB8AC3E}">
        <p14:creationId xmlns:p14="http://schemas.microsoft.com/office/powerpoint/2010/main" val="3646838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4" name="Rectangle 18"/>
          <p:cNvSpPr>
            <a:spLocks noGrp="1" noChangeArrowheads="1"/>
          </p:cNvSpPr>
          <p:nvPr>
            <p:ph type="title"/>
          </p:nvPr>
        </p:nvSpPr>
        <p:spPr>
          <a:xfrm>
            <a:off x="863588" y="260648"/>
            <a:ext cx="2376264" cy="432048"/>
          </a:xfrm>
          <a:solidFill>
            <a:srgbClr val="00B050"/>
          </a:solidFill>
          <a:ln w="6350" cap="flat">
            <a:solidFill>
              <a:schemeClr val="tx1"/>
            </a:solidFill>
            <a:miter lim="800000"/>
            <a:headEnd/>
            <a:tailEnd/>
          </a:ln>
        </p:spPr>
        <p:txBody>
          <a:bodyPr>
            <a:normAutofit/>
          </a:bodyPr>
          <a:lstStyle/>
          <a:p>
            <a:r>
              <a:rPr lang="ja-JP" altLang="en-US" sz="1800" dirty="0">
                <a:ln w="12700">
                  <a:solidFill>
                    <a:schemeClr val="bg1"/>
                  </a:solidFill>
                </a:ln>
                <a:solidFill>
                  <a:schemeClr val="bg1"/>
                </a:solidFill>
              </a:rPr>
              <a:t>地区計画の手続き</a:t>
            </a:r>
          </a:p>
        </p:txBody>
      </p:sp>
      <p:pic>
        <p:nvPicPr>
          <p:cNvPr id="4115" name="Picture 19"/>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051720" y="836712"/>
            <a:ext cx="4536504" cy="5751247"/>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スライド番号プレースホルダー 4"/>
          <p:cNvSpPr>
            <a:spLocks noGrp="1"/>
          </p:cNvSpPr>
          <p:nvPr>
            <p:ph type="sldNum" sz="quarter" idx="12"/>
          </p:nvPr>
        </p:nvSpPr>
        <p:spPr/>
        <p:txBody>
          <a:bodyPr/>
          <a:lstStyle/>
          <a:p>
            <a:fld id="{91920ED8-7A31-4FF9-B9FF-C3694BEF0D1A}" type="slidenum">
              <a:rPr kumimoji="1" lang="ja-JP" altLang="en-US" smtClean="0"/>
              <a:t>11</a:t>
            </a:fld>
            <a:endParaRPr kumimoji="1" lang="ja-JP" altLang="en-US"/>
          </a:p>
        </p:txBody>
      </p:sp>
    </p:spTree>
    <p:extLst>
      <p:ext uri="{BB962C8B-B14F-4D97-AF65-F5344CB8AC3E}">
        <p14:creationId xmlns:p14="http://schemas.microsoft.com/office/powerpoint/2010/main" val="2042645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3394720" cy="562074"/>
          </a:xfrm>
          <a:solidFill>
            <a:srgbClr val="00B050"/>
          </a:solidFill>
        </p:spPr>
        <p:txBody>
          <a:bodyPr>
            <a:normAutofit/>
          </a:bodyPr>
          <a:lstStyle/>
          <a:p>
            <a:r>
              <a:rPr kumimoji="1" lang="ja-JP" altLang="en-US" sz="1800" dirty="0">
                <a:ln w="12700">
                  <a:solidFill>
                    <a:schemeClr val="bg1"/>
                  </a:solidFill>
                </a:ln>
                <a:solidFill>
                  <a:schemeClr val="bg1"/>
                </a:solidFill>
              </a:rPr>
              <a:t>市街化調整区域での地区計画</a:t>
            </a:r>
          </a:p>
        </p:txBody>
      </p:sp>
      <p:sp>
        <p:nvSpPr>
          <p:cNvPr id="3" name="コンテンツ プレースホルダー 2"/>
          <p:cNvSpPr>
            <a:spLocks noGrp="1"/>
          </p:cNvSpPr>
          <p:nvPr>
            <p:ph idx="1"/>
          </p:nvPr>
        </p:nvSpPr>
        <p:spPr>
          <a:xfrm>
            <a:off x="457200" y="1082626"/>
            <a:ext cx="8229600" cy="5040560"/>
          </a:xfrm>
        </p:spPr>
        <p:txBody>
          <a:bodyPr>
            <a:normAutofit/>
          </a:bodyPr>
          <a:lstStyle/>
          <a:p>
            <a:pPr marL="0" indent="0">
              <a:buNone/>
            </a:pPr>
            <a:r>
              <a:rPr kumimoji="1" lang="ja-JP" altLang="en-US" sz="1400" dirty="0"/>
              <a:t>①　地区計画は、主として当該地区内の住民等にとっての良好な市街地環境の形成又は保持のための地区施設及び建築物の整備並びに土地利用に関する一体的かつ総合的な計画であることにかんがみ、地区計画の策定に</a:t>
            </a:r>
            <a:r>
              <a:rPr lang="ja-JP" altLang="en-US" sz="1400" dirty="0"/>
              <a:t>当たって</a:t>
            </a:r>
            <a:r>
              <a:rPr kumimoji="1" lang="ja-JP" altLang="en-US" sz="1400" dirty="0"/>
              <a:t>は、当該地区の都市全体における位置づけ、当該地区において行われる社会・経済活動の現状及び将来の見通しを踏まえ、都市計画区域マスタープラン又は市町村マスタープランにおいて示される当該地区の望ましい市街地像を実現するため、居住、就労、教育、文化、医療、買物、レクリエーション等を含めた都市活動全般にわたる総合的なまちづくりのための計画の一環として定めることが望ましい。</a:t>
            </a:r>
            <a:endParaRPr kumimoji="1" lang="en-US" altLang="ja-JP" sz="1400" dirty="0"/>
          </a:p>
          <a:p>
            <a:pPr marL="0" indent="0">
              <a:buNone/>
            </a:pPr>
            <a:r>
              <a:rPr lang="ja-JP" altLang="en-US" sz="1400" dirty="0"/>
              <a:t>　この際、当該地区における地域的連帯感、地域社会の形成状況等からみた当該地区の特性に十分配慮することが望ましい。</a:t>
            </a:r>
            <a:endParaRPr lang="en-US" altLang="ja-JP" sz="1400" dirty="0"/>
          </a:p>
          <a:p>
            <a:pPr marL="0" indent="0">
              <a:buNone/>
            </a:pPr>
            <a:endParaRPr kumimoji="1" lang="en-US" altLang="ja-JP" sz="1400" dirty="0"/>
          </a:p>
          <a:p>
            <a:pPr marL="0" indent="0">
              <a:buNone/>
            </a:pPr>
            <a:r>
              <a:rPr lang="ja-JP" altLang="en-US" sz="1400" dirty="0"/>
              <a:t>③　地区の特性にふさわしい良好な都市環境の維持・形成を図る必要がある場合には、用途地域が定められていない土地の区域にあっても、詳細な土地利用計画制度である地区計画制度の活用が図られるべきである。この場合において、市街化調整区域内において地区計画を定める場合にあっても、市街化を抑制すべき区域であるという市街化調整区域の性格を変えない範囲とすべきである。</a:t>
            </a:r>
            <a:endParaRPr lang="en-US" altLang="ja-JP" sz="1400" dirty="0"/>
          </a:p>
          <a:p>
            <a:pPr marL="0" indent="0">
              <a:buNone/>
            </a:pPr>
            <a:endParaRPr kumimoji="1" lang="en-US" altLang="ja-JP" sz="1400" dirty="0"/>
          </a:p>
          <a:p>
            <a:pPr marL="0" indent="0">
              <a:buNone/>
            </a:pPr>
            <a:r>
              <a:rPr lang="ja-JP" altLang="en-US" sz="1400" dirty="0"/>
              <a:t>④　居住調整地域内の土地の区域において地区計画を定める場合にあっては、住宅地化を抑制すべき区域であるという居住調整地域の性格に配慮し、住宅地化の促進を主目的とする地区計画を定めるべきではない。</a:t>
            </a:r>
            <a:endParaRPr lang="en-US" altLang="ja-JP" sz="1400" dirty="0"/>
          </a:p>
          <a:p>
            <a:pPr marL="0" indent="0">
              <a:buNone/>
            </a:pPr>
            <a:endParaRPr kumimoji="1" lang="en-US" altLang="ja-JP" sz="1400" dirty="0"/>
          </a:p>
          <a:p>
            <a:pPr marL="0" indent="0">
              <a:buNone/>
            </a:pPr>
            <a:r>
              <a:rPr kumimoji="1" lang="ja-JP" altLang="en-US" sz="1400" dirty="0"/>
              <a:t>⑥　市街化調整区域における地区計画については、広域的な運用の統一性を確保し、区域区分の主旨を踏まえ、市街化調整区域内における秩序ある土地利用の形成を図る観点から、あらかじめ都道府県が協議又は同意に当たっての判断指針等を作成し、市町村の参考に供することで、円滑な制度運用が図られるものである。</a:t>
            </a:r>
          </a:p>
        </p:txBody>
      </p:sp>
      <p:sp>
        <p:nvSpPr>
          <p:cNvPr id="4" name="スライド番号プレースホルダー 3"/>
          <p:cNvSpPr>
            <a:spLocks noGrp="1"/>
          </p:cNvSpPr>
          <p:nvPr>
            <p:ph type="sldNum" sz="quarter" idx="12"/>
          </p:nvPr>
        </p:nvSpPr>
        <p:spPr/>
        <p:txBody>
          <a:bodyPr/>
          <a:lstStyle/>
          <a:p>
            <a:fld id="{91920ED8-7A31-4FF9-B9FF-C3694BEF0D1A}" type="slidenum">
              <a:rPr kumimoji="1" lang="ja-JP" altLang="en-US" smtClean="0"/>
              <a:t>12</a:t>
            </a:fld>
            <a:endParaRPr kumimoji="1" lang="ja-JP" altLang="en-US"/>
          </a:p>
        </p:txBody>
      </p:sp>
      <p:sp>
        <p:nvSpPr>
          <p:cNvPr id="5" name="テキスト ボックス 4"/>
          <p:cNvSpPr txBox="1"/>
          <p:nvPr/>
        </p:nvSpPr>
        <p:spPr>
          <a:xfrm>
            <a:off x="4355976" y="326242"/>
            <a:ext cx="3672408" cy="523220"/>
          </a:xfrm>
          <a:prstGeom prst="rect">
            <a:avLst/>
          </a:prstGeom>
          <a:noFill/>
        </p:spPr>
        <p:txBody>
          <a:bodyPr wrap="square" rtlCol="0">
            <a:spAutoFit/>
          </a:bodyPr>
          <a:lstStyle/>
          <a:p>
            <a:r>
              <a:rPr kumimoji="1" lang="ja-JP" altLang="en-US" sz="1400" dirty="0">
                <a:latin typeface="ＭＳ 明朝" panose="02020609040205080304" pitchFamily="17" charset="-128"/>
                <a:ea typeface="ＭＳ 明朝" panose="02020609040205080304" pitchFamily="17" charset="-128"/>
              </a:rPr>
              <a:t>第８版　国土交通省都市計画運用指針</a:t>
            </a:r>
            <a:endParaRPr kumimoji="1" lang="en-US" altLang="ja-JP" sz="1400" dirty="0">
              <a:latin typeface="ＭＳ 明朝" panose="02020609040205080304" pitchFamily="17" charset="-128"/>
              <a:ea typeface="ＭＳ 明朝" panose="02020609040205080304" pitchFamily="17" charset="-128"/>
            </a:endParaRPr>
          </a:p>
          <a:p>
            <a:r>
              <a:rPr lang="en-US" altLang="ja-JP" sz="1400" dirty="0">
                <a:latin typeface="ＭＳ 明朝" panose="02020609040205080304" pitchFamily="17" charset="-128"/>
                <a:ea typeface="ＭＳ 明朝" panose="02020609040205080304" pitchFamily="17" charset="-128"/>
              </a:rPr>
              <a:t>Ⅳ</a:t>
            </a:r>
            <a:r>
              <a:rPr lang="ja-JP" altLang="en-US" sz="1400" dirty="0">
                <a:latin typeface="ＭＳ 明朝" panose="02020609040205080304" pitchFamily="17" charset="-128"/>
                <a:ea typeface="ＭＳ 明朝" panose="02020609040205080304" pitchFamily="17" charset="-128"/>
              </a:rPr>
              <a:t>－２－１－</a:t>
            </a:r>
            <a:r>
              <a:rPr lang="en-US" altLang="ja-JP" sz="1400" dirty="0">
                <a:latin typeface="ＭＳ 明朝" panose="02020609040205080304" pitchFamily="17" charset="-128"/>
                <a:ea typeface="ＭＳ 明朝" panose="02020609040205080304" pitchFamily="17" charset="-128"/>
              </a:rPr>
              <a:t>Ⅱ</a:t>
            </a:r>
            <a:r>
              <a:rPr lang="ja-JP" altLang="en-US" sz="1400" dirty="0">
                <a:latin typeface="ＭＳ 明朝" panose="02020609040205080304" pitchFamily="17" charset="-128"/>
                <a:ea typeface="ＭＳ 明朝" panose="02020609040205080304" pitchFamily="17" charset="-128"/>
              </a:rPr>
              <a:t>）Ｇ</a:t>
            </a:r>
            <a:r>
              <a:rPr lang="en-US" altLang="ja-JP" sz="1400" dirty="0">
                <a:latin typeface="ＭＳ 明朝" panose="02020609040205080304" pitchFamily="17" charset="-128"/>
                <a:ea typeface="ＭＳ 明朝" panose="02020609040205080304" pitchFamily="17" charset="-128"/>
              </a:rPr>
              <a:t>.</a:t>
            </a:r>
            <a:r>
              <a:rPr lang="ja-JP" altLang="en-US" sz="1400" dirty="0">
                <a:latin typeface="ＭＳ 明朝" panose="02020609040205080304" pitchFamily="17" charset="-128"/>
                <a:ea typeface="ＭＳ 明朝" panose="02020609040205080304" pitchFamily="17" charset="-128"/>
              </a:rPr>
              <a:t>地区計画　より抜粋</a:t>
            </a:r>
            <a:endParaRPr kumimoji="1" lang="ja-JP" altLang="en-US" sz="14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921502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549275"/>
            <a:ext cx="6985000" cy="592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fld id="{91920ED8-7A31-4FF9-B9FF-C3694BEF0D1A}" type="slidenum">
              <a:rPr kumimoji="1" lang="ja-JP" altLang="en-US" smtClean="0"/>
              <a:t>13</a:t>
            </a:fld>
            <a:endParaRPr kumimoji="1" lang="ja-JP" altLang="en-US"/>
          </a:p>
        </p:txBody>
      </p:sp>
    </p:spTree>
    <p:extLst>
      <p:ext uri="{BB962C8B-B14F-4D97-AF65-F5344CB8AC3E}">
        <p14:creationId xmlns:p14="http://schemas.microsoft.com/office/powerpoint/2010/main" val="2382092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322" y="2509249"/>
            <a:ext cx="5281612" cy="364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p:nvPr/>
        </p:nvSpPr>
        <p:spPr>
          <a:xfrm>
            <a:off x="531615" y="1173159"/>
            <a:ext cx="8064896" cy="523220"/>
          </a:xfrm>
          <a:prstGeom prst="rect">
            <a:avLst/>
          </a:prstGeom>
          <a:noFill/>
        </p:spPr>
        <p:txBody>
          <a:bodyPr wrap="square" rtlCol="0">
            <a:spAutoFit/>
          </a:bodyPr>
          <a:lstStyle/>
          <a:p>
            <a:r>
              <a:rPr kumimoji="1" lang="ja-JP" altLang="en-US" sz="1400" dirty="0"/>
              <a:t>　地区計画とは、住民の生活に身近な地区を単位として、その地区の状況や特性に応じて定めるまちづくりの計画です。</a:t>
            </a:r>
            <a:endParaRPr kumimoji="1" lang="en-US" altLang="ja-JP" sz="1400" dirty="0"/>
          </a:p>
        </p:txBody>
      </p:sp>
      <p:sp>
        <p:nvSpPr>
          <p:cNvPr id="5" name="テキスト ボックス 4"/>
          <p:cNvSpPr txBox="1"/>
          <p:nvPr/>
        </p:nvSpPr>
        <p:spPr>
          <a:xfrm>
            <a:off x="661343" y="575700"/>
            <a:ext cx="1512168" cy="369332"/>
          </a:xfrm>
          <a:prstGeom prst="rect">
            <a:avLst/>
          </a:prstGeom>
          <a:solidFill>
            <a:srgbClr val="00B050"/>
          </a:solidFill>
        </p:spPr>
        <p:txBody>
          <a:bodyPr wrap="square" rtlCol="0">
            <a:spAutoFit/>
          </a:bodyPr>
          <a:lstStyle/>
          <a:p>
            <a:r>
              <a:rPr kumimoji="1" lang="ja-JP" altLang="en-US" dirty="0">
                <a:ln w="12700">
                  <a:solidFill>
                    <a:schemeClr val="bg1"/>
                  </a:solidFill>
                </a:ln>
                <a:solidFill>
                  <a:schemeClr val="bg1"/>
                </a:solidFill>
              </a:rPr>
              <a:t>地区計画とは</a:t>
            </a:r>
          </a:p>
        </p:txBody>
      </p:sp>
      <p:sp>
        <p:nvSpPr>
          <p:cNvPr id="14" name="テキスト ボックス 13"/>
          <p:cNvSpPr txBox="1"/>
          <p:nvPr/>
        </p:nvSpPr>
        <p:spPr>
          <a:xfrm>
            <a:off x="661343" y="2737787"/>
            <a:ext cx="1905918" cy="369332"/>
          </a:xfrm>
          <a:prstGeom prst="rect">
            <a:avLst/>
          </a:prstGeom>
          <a:solidFill>
            <a:srgbClr val="00B050"/>
          </a:solidFill>
        </p:spPr>
        <p:txBody>
          <a:bodyPr wrap="square" rtlCol="0">
            <a:spAutoFit/>
          </a:bodyPr>
          <a:lstStyle/>
          <a:p>
            <a:r>
              <a:rPr kumimoji="1" lang="ja-JP" altLang="en-US" dirty="0">
                <a:ln w="12700">
                  <a:solidFill>
                    <a:schemeClr val="bg1"/>
                  </a:solidFill>
                </a:ln>
                <a:solidFill>
                  <a:schemeClr val="bg1"/>
                </a:solidFill>
              </a:rPr>
              <a:t>地区計画の特徴</a:t>
            </a:r>
          </a:p>
        </p:txBody>
      </p:sp>
      <p:sp>
        <p:nvSpPr>
          <p:cNvPr id="7" name="正方形/長方形 6"/>
          <p:cNvSpPr/>
          <p:nvPr/>
        </p:nvSpPr>
        <p:spPr>
          <a:xfrm>
            <a:off x="531614" y="4853455"/>
            <a:ext cx="2632769" cy="738664"/>
          </a:xfrm>
          <a:prstGeom prst="rect">
            <a:avLst/>
          </a:prstGeom>
        </p:spPr>
        <p:txBody>
          <a:bodyPr wrap="square">
            <a:spAutoFit/>
          </a:bodyPr>
          <a:lstStyle/>
          <a:p>
            <a:r>
              <a:rPr lang="ja-JP" altLang="en-US" sz="1400" dirty="0"/>
              <a:t>○きめ細やかなまちづくりのルールを地区住民の合意のもと定めることができます。</a:t>
            </a:r>
          </a:p>
        </p:txBody>
      </p:sp>
      <p:sp>
        <p:nvSpPr>
          <p:cNvPr id="18" name="正方形/長方形 17"/>
          <p:cNvSpPr/>
          <p:nvPr/>
        </p:nvSpPr>
        <p:spPr>
          <a:xfrm>
            <a:off x="531614" y="3320489"/>
            <a:ext cx="2632769" cy="523220"/>
          </a:xfrm>
          <a:prstGeom prst="rect">
            <a:avLst/>
          </a:prstGeom>
        </p:spPr>
        <p:txBody>
          <a:bodyPr wrap="square">
            <a:spAutoFit/>
          </a:bodyPr>
          <a:lstStyle/>
          <a:p>
            <a:r>
              <a:rPr lang="ja-JP" altLang="en-US" sz="1400" dirty="0"/>
              <a:t>○建築行為等において届出が必要です。</a:t>
            </a:r>
          </a:p>
        </p:txBody>
      </p:sp>
      <p:sp>
        <p:nvSpPr>
          <p:cNvPr id="8" name="正方形/長方形 7"/>
          <p:cNvSpPr/>
          <p:nvPr/>
        </p:nvSpPr>
        <p:spPr>
          <a:xfrm>
            <a:off x="531614" y="1779065"/>
            <a:ext cx="8064896" cy="523220"/>
          </a:xfrm>
          <a:prstGeom prst="rect">
            <a:avLst/>
          </a:prstGeom>
        </p:spPr>
        <p:txBody>
          <a:bodyPr wrap="square">
            <a:spAutoFit/>
          </a:bodyPr>
          <a:lstStyle/>
          <a:p>
            <a:r>
              <a:rPr lang="ja-JP" altLang="en-US" sz="1400" dirty="0"/>
              <a:t>　地区計画は、住民の生活に密着した身近な計画ですから、市町村が計画内容を決める時には、住民が主役となって話し合い、考えを出し合いながら地区の実状に応じた計画を作っていきます。</a:t>
            </a:r>
          </a:p>
        </p:txBody>
      </p:sp>
      <p:sp>
        <p:nvSpPr>
          <p:cNvPr id="20" name="正方形/長方形 19"/>
          <p:cNvSpPr/>
          <p:nvPr/>
        </p:nvSpPr>
        <p:spPr>
          <a:xfrm>
            <a:off x="544141" y="3841940"/>
            <a:ext cx="2783284" cy="954107"/>
          </a:xfrm>
          <a:prstGeom prst="rect">
            <a:avLst/>
          </a:prstGeom>
        </p:spPr>
        <p:txBody>
          <a:bodyPr wrap="square">
            <a:spAutoFit/>
          </a:bodyPr>
          <a:lstStyle/>
          <a:p>
            <a:r>
              <a:rPr lang="ja-JP" altLang="en-US" sz="1400" dirty="0"/>
              <a:t>・</a:t>
            </a:r>
            <a:r>
              <a:rPr lang="ja-JP" altLang="en-US" sz="1400" dirty="0">
                <a:latin typeface="HG教科書体" panose="02020609000000000000" pitchFamily="17" charset="-128"/>
                <a:ea typeface="HG教科書体" panose="02020609000000000000" pitchFamily="17" charset="-128"/>
              </a:rPr>
              <a:t>住民合意のもと決定されるものであり、建築制限（許可制）ではなく、届出によりまちづくりの誘導を行うものです。</a:t>
            </a:r>
          </a:p>
        </p:txBody>
      </p:sp>
      <p:sp>
        <p:nvSpPr>
          <p:cNvPr id="10" name="スライド番号プレースホルダー 9"/>
          <p:cNvSpPr>
            <a:spLocks noGrp="1"/>
          </p:cNvSpPr>
          <p:nvPr>
            <p:ph type="sldNum" sz="quarter" idx="12"/>
          </p:nvPr>
        </p:nvSpPr>
        <p:spPr/>
        <p:txBody>
          <a:bodyPr/>
          <a:lstStyle/>
          <a:p>
            <a:fld id="{91920ED8-7A31-4FF9-B9FF-C3694BEF0D1A}" type="slidenum">
              <a:rPr kumimoji="1" lang="ja-JP" altLang="en-US" smtClean="0"/>
              <a:t>2</a:t>
            </a:fld>
            <a:endParaRPr kumimoji="1" lang="ja-JP" altLang="en-US"/>
          </a:p>
        </p:txBody>
      </p:sp>
    </p:spTree>
    <p:extLst>
      <p:ext uri="{BB962C8B-B14F-4D97-AF65-F5344CB8AC3E}">
        <p14:creationId xmlns:p14="http://schemas.microsoft.com/office/powerpoint/2010/main" val="3736796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77017" y="442690"/>
            <a:ext cx="1810544" cy="418058"/>
          </a:xfrm>
          <a:solidFill>
            <a:srgbClr val="00B050"/>
          </a:solidFill>
        </p:spPr>
        <p:txBody>
          <a:bodyPr>
            <a:noAutofit/>
          </a:bodyPr>
          <a:lstStyle/>
          <a:p>
            <a:r>
              <a:rPr kumimoji="1" lang="ja-JP" altLang="en-US" sz="1800" dirty="0">
                <a:ln w="12700">
                  <a:solidFill>
                    <a:schemeClr val="bg1"/>
                  </a:solidFill>
                </a:ln>
                <a:solidFill>
                  <a:schemeClr val="bg1"/>
                </a:solidFill>
              </a:rPr>
              <a:t>地区計画の構成</a:t>
            </a:r>
          </a:p>
        </p:txBody>
      </p:sp>
      <p:pic>
        <p:nvPicPr>
          <p:cNvPr id="5" name="コンテンツ プレースホルダー 4"/>
          <p:cNvPicPr>
            <a:picLocks noGrp="1" noChangeAspect="1"/>
          </p:cNvPicPr>
          <p:nvPr>
            <p:ph idx="1"/>
          </p:nvPr>
        </p:nvPicPr>
        <p:blipFill>
          <a:blip r:embed="rId2"/>
          <a:stretch>
            <a:fillRect/>
          </a:stretch>
        </p:blipFill>
        <p:spPr>
          <a:xfrm>
            <a:off x="1707763" y="860748"/>
            <a:ext cx="5876816" cy="5519638"/>
          </a:xfrm>
          <a:prstGeom prst="rect">
            <a:avLst/>
          </a:prstGeom>
        </p:spPr>
      </p:pic>
      <p:sp>
        <p:nvSpPr>
          <p:cNvPr id="4" name="スライド番号プレースホルダー 3"/>
          <p:cNvSpPr>
            <a:spLocks noGrp="1"/>
          </p:cNvSpPr>
          <p:nvPr>
            <p:ph type="sldNum" sz="quarter" idx="12"/>
          </p:nvPr>
        </p:nvSpPr>
        <p:spPr/>
        <p:txBody>
          <a:bodyPr/>
          <a:lstStyle/>
          <a:p>
            <a:fld id="{91920ED8-7A31-4FF9-B9FF-C3694BEF0D1A}" type="slidenum">
              <a:rPr kumimoji="1" lang="ja-JP" altLang="en-US" smtClean="0"/>
              <a:t>3</a:t>
            </a:fld>
            <a:endParaRPr kumimoji="1" lang="ja-JP" altLang="en-US"/>
          </a:p>
        </p:txBody>
      </p:sp>
    </p:spTree>
    <p:extLst>
      <p:ext uri="{BB962C8B-B14F-4D97-AF65-F5344CB8AC3E}">
        <p14:creationId xmlns:p14="http://schemas.microsoft.com/office/powerpoint/2010/main" val="750136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32047"/>
            <a:ext cx="4773230" cy="6661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323528" y="132047"/>
            <a:ext cx="1944216" cy="646331"/>
          </a:xfrm>
          <a:prstGeom prst="rect">
            <a:avLst/>
          </a:prstGeom>
          <a:solidFill>
            <a:srgbClr val="00B050"/>
          </a:solidFill>
        </p:spPr>
        <p:txBody>
          <a:bodyPr wrap="square" rtlCol="0">
            <a:spAutoFit/>
          </a:bodyPr>
          <a:lstStyle/>
          <a:p>
            <a:r>
              <a:rPr kumimoji="1" lang="ja-JP" altLang="en-US" dirty="0">
                <a:ln w="12700">
                  <a:solidFill>
                    <a:schemeClr val="bg1"/>
                  </a:solidFill>
                </a:ln>
                <a:solidFill>
                  <a:schemeClr val="bg1"/>
                </a:solidFill>
              </a:rPr>
              <a:t>地区計画の事例</a:t>
            </a:r>
            <a:endParaRPr kumimoji="1" lang="en-US" altLang="ja-JP" dirty="0">
              <a:ln w="12700">
                <a:solidFill>
                  <a:schemeClr val="bg1"/>
                </a:solidFill>
              </a:ln>
              <a:solidFill>
                <a:schemeClr val="bg1"/>
              </a:solidFill>
            </a:endParaRPr>
          </a:p>
          <a:p>
            <a:r>
              <a:rPr kumimoji="1" lang="ja-JP" altLang="en-US" dirty="0">
                <a:ln w="12700">
                  <a:solidFill>
                    <a:schemeClr val="bg1"/>
                  </a:solidFill>
                </a:ln>
                <a:solidFill>
                  <a:schemeClr val="bg1"/>
                </a:solidFill>
              </a:rPr>
              <a:t>①白坂地区計画</a:t>
            </a:r>
          </a:p>
        </p:txBody>
      </p:sp>
      <p:sp>
        <p:nvSpPr>
          <p:cNvPr id="3" name="スライド番号プレースホルダー 2"/>
          <p:cNvSpPr>
            <a:spLocks noGrp="1"/>
          </p:cNvSpPr>
          <p:nvPr>
            <p:ph type="sldNum" sz="quarter" idx="12"/>
          </p:nvPr>
        </p:nvSpPr>
        <p:spPr/>
        <p:txBody>
          <a:bodyPr/>
          <a:lstStyle/>
          <a:p>
            <a:fld id="{91920ED8-7A31-4FF9-B9FF-C3694BEF0D1A}" type="slidenum">
              <a:rPr kumimoji="1" lang="ja-JP" altLang="en-US" smtClean="0"/>
              <a:t>4</a:t>
            </a:fld>
            <a:endParaRPr kumimoji="1" lang="ja-JP" altLang="en-US"/>
          </a:p>
        </p:txBody>
      </p:sp>
      <p:sp>
        <p:nvSpPr>
          <p:cNvPr id="4" name="テキスト ボックス 3"/>
          <p:cNvSpPr txBox="1"/>
          <p:nvPr/>
        </p:nvSpPr>
        <p:spPr>
          <a:xfrm>
            <a:off x="323528" y="1700808"/>
            <a:ext cx="2088232" cy="923330"/>
          </a:xfrm>
          <a:prstGeom prst="rect">
            <a:avLst/>
          </a:prstGeom>
          <a:noFill/>
        </p:spPr>
        <p:txBody>
          <a:bodyPr wrap="square" rtlCol="0">
            <a:spAutoFit/>
          </a:bodyPr>
          <a:lstStyle/>
          <a:p>
            <a:r>
              <a:rPr kumimoji="1" lang="en-US" altLang="ja-JP" dirty="0">
                <a:latin typeface="+mj-ea"/>
                <a:ea typeface="+mj-ea"/>
              </a:rPr>
              <a:t>【</a:t>
            </a:r>
            <a:r>
              <a:rPr kumimoji="1" lang="ja-JP" altLang="en-US" dirty="0">
                <a:latin typeface="+mj-ea"/>
                <a:ea typeface="+mj-ea"/>
              </a:rPr>
              <a:t>決定告示日</a:t>
            </a:r>
            <a:r>
              <a:rPr kumimoji="1" lang="en-US" altLang="ja-JP" dirty="0">
                <a:latin typeface="+mj-ea"/>
                <a:ea typeface="+mj-ea"/>
              </a:rPr>
              <a:t>】</a:t>
            </a:r>
          </a:p>
          <a:p>
            <a:pPr algn="r"/>
            <a:r>
              <a:rPr lang="ja-JP" altLang="en-US" dirty="0">
                <a:latin typeface="+mj-ea"/>
                <a:ea typeface="+mj-ea"/>
              </a:rPr>
              <a:t>昭和６３年８月１日</a:t>
            </a:r>
            <a:endParaRPr lang="en-US" altLang="ja-JP" dirty="0">
              <a:latin typeface="+mj-ea"/>
              <a:ea typeface="+mj-ea"/>
            </a:endParaRPr>
          </a:p>
          <a:p>
            <a:pPr algn="r"/>
            <a:r>
              <a:rPr kumimoji="1" lang="ja-JP" altLang="en-US" dirty="0">
                <a:latin typeface="+mj-ea"/>
                <a:ea typeface="+mj-ea"/>
              </a:rPr>
              <a:t>（県内初）</a:t>
            </a:r>
          </a:p>
        </p:txBody>
      </p:sp>
    </p:spTree>
    <p:extLst>
      <p:ext uri="{BB962C8B-B14F-4D97-AF65-F5344CB8AC3E}">
        <p14:creationId xmlns:p14="http://schemas.microsoft.com/office/powerpoint/2010/main" val="3451350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0"/>
            <a:ext cx="5688632" cy="6839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179512" y="332656"/>
            <a:ext cx="1872208" cy="646331"/>
          </a:xfrm>
          <a:prstGeom prst="rect">
            <a:avLst/>
          </a:prstGeom>
          <a:solidFill>
            <a:srgbClr val="00B050"/>
          </a:solidFill>
        </p:spPr>
        <p:txBody>
          <a:bodyPr wrap="square" rtlCol="0">
            <a:spAutoFit/>
          </a:bodyPr>
          <a:lstStyle/>
          <a:p>
            <a:r>
              <a:rPr kumimoji="1" lang="ja-JP" altLang="en-US" dirty="0">
                <a:ln w="12700">
                  <a:solidFill>
                    <a:schemeClr val="bg1"/>
                  </a:solidFill>
                </a:ln>
                <a:solidFill>
                  <a:schemeClr val="bg1"/>
                </a:solidFill>
              </a:rPr>
              <a:t>①白坂地区計画</a:t>
            </a:r>
            <a:endParaRPr kumimoji="1" lang="en-US" altLang="ja-JP" dirty="0">
              <a:ln w="12700">
                <a:solidFill>
                  <a:schemeClr val="bg1"/>
                </a:solidFill>
              </a:ln>
              <a:solidFill>
                <a:schemeClr val="bg1"/>
              </a:solidFill>
            </a:endParaRPr>
          </a:p>
          <a:p>
            <a:r>
              <a:rPr kumimoji="1" lang="ja-JP" altLang="en-US" dirty="0">
                <a:ln w="12700">
                  <a:solidFill>
                    <a:schemeClr val="bg1"/>
                  </a:solidFill>
                </a:ln>
                <a:solidFill>
                  <a:schemeClr val="bg1"/>
                </a:solidFill>
              </a:rPr>
              <a:t>位置図</a:t>
            </a:r>
          </a:p>
        </p:txBody>
      </p:sp>
      <p:sp>
        <p:nvSpPr>
          <p:cNvPr id="3" name="スライド番号プレースホルダー 2"/>
          <p:cNvSpPr>
            <a:spLocks noGrp="1"/>
          </p:cNvSpPr>
          <p:nvPr>
            <p:ph type="sldNum" sz="quarter" idx="12"/>
          </p:nvPr>
        </p:nvSpPr>
        <p:spPr/>
        <p:txBody>
          <a:bodyPr/>
          <a:lstStyle/>
          <a:p>
            <a:fld id="{91920ED8-7A31-4FF9-B9FF-C3694BEF0D1A}" type="slidenum">
              <a:rPr kumimoji="1" lang="ja-JP" altLang="en-US" smtClean="0"/>
              <a:t>5</a:t>
            </a:fld>
            <a:endParaRPr kumimoji="1" lang="ja-JP" altLang="en-US"/>
          </a:p>
        </p:txBody>
      </p:sp>
    </p:spTree>
    <p:extLst>
      <p:ext uri="{BB962C8B-B14F-4D97-AF65-F5344CB8AC3E}">
        <p14:creationId xmlns:p14="http://schemas.microsoft.com/office/powerpoint/2010/main" val="675626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2792"/>
            <a:ext cx="5040560" cy="6720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179512" y="332656"/>
            <a:ext cx="2160240" cy="646331"/>
          </a:xfrm>
          <a:prstGeom prst="rect">
            <a:avLst/>
          </a:prstGeom>
          <a:solidFill>
            <a:srgbClr val="00B050"/>
          </a:solidFill>
        </p:spPr>
        <p:txBody>
          <a:bodyPr wrap="square" rtlCol="0">
            <a:spAutoFit/>
          </a:bodyPr>
          <a:lstStyle/>
          <a:p>
            <a:r>
              <a:rPr kumimoji="1" lang="ja-JP" altLang="en-US" dirty="0">
                <a:ln w="12700">
                  <a:solidFill>
                    <a:schemeClr val="bg1"/>
                  </a:solidFill>
                </a:ln>
                <a:solidFill>
                  <a:schemeClr val="bg1"/>
                </a:solidFill>
              </a:rPr>
              <a:t>①白坂地区計画</a:t>
            </a:r>
            <a:endParaRPr kumimoji="1" lang="en-US" altLang="ja-JP" dirty="0">
              <a:ln w="12700">
                <a:solidFill>
                  <a:schemeClr val="bg1"/>
                </a:solidFill>
              </a:ln>
              <a:solidFill>
                <a:schemeClr val="bg1"/>
              </a:solidFill>
            </a:endParaRPr>
          </a:p>
          <a:p>
            <a:r>
              <a:rPr lang="ja-JP" altLang="en-US" dirty="0">
                <a:ln w="12700">
                  <a:solidFill>
                    <a:schemeClr val="bg1"/>
                  </a:solidFill>
                </a:ln>
                <a:solidFill>
                  <a:schemeClr val="bg1"/>
                </a:solidFill>
              </a:rPr>
              <a:t>計画施設平面図</a:t>
            </a:r>
            <a:endParaRPr kumimoji="1" lang="ja-JP" altLang="en-US" dirty="0">
              <a:ln w="12700">
                <a:solidFill>
                  <a:schemeClr val="bg1"/>
                </a:solidFill>
              </a:ln>
              <a:solidFill>
                <a:schemeClr val="bg1"/>
              </a:solidFill>
            </a:endParaRPr>
          </a:p>
        </p:txBody>
      </p:sp>
      <p:sp>
        <p:nvSpPr>
          <p:cNvPr id="3" name="スライド番号プレースホルダー 2"/>
          <p:cNvSpPr>
            <a:spLocks noGrp="1"/>
          </p:cNvSpPr>
          <p:nvPr>
            <p:ph type="sldNum" sz="quarter" idx="12"/>
          </p:nvPr>
        </p:nvSpPr>
        <p:spPr/>
        <p:txBody>
          <a:bodyPr/>
          <a:lstStyle/>
          <a:p>
            <a:fld id="{91920ED8-7A31-4FF9-B9FF-C3694BEF0D1A}" type="slidenum">
              <a:rPr kumimoji="1" lang="ja-JP" altLang="en-US" smtClean="0"/>
              <a:t>6</a:t>
            </a:fld>
            <a:endParaRPr kumimoji="1" lang="ja-JP" altLang="en-US"/>
          </a:p>
        </p:txBody>
      </p:sp>
    </p:spTree>
    <p:extLst>
      <p:ext uri="{BB962C8B-B14F-4D97-AF65-F5344CB8AC3E}">
        <p14:creationId xmlns:p14="http://schemas.microsoft.com/office/powerpoint/2010/main" val="2439530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テキスト ボックス 1"/>
          <p:cNvSpPr txBox="1"/>
          <p:nvPr/>
        </p:nvSpPr>
        <p:spPr>
          <a:xfrm>
            <a:off x="323528" y="132047"/>
            <a:ext cx="2376264" cy="646331"/>
          </a:xfrm>
          <a:prstGeom prst="rect">
            <a:avLst/>
          </a:prstGeom>
          <a:solidFill>
            <a:srgbClr val="00B050"/>
          </a:solidFill>
        </p:spPr>
        <p:txBody>
          <a:bodyPr wrap="square" rtlCol="0">
            <a:spAutoFit/>
          </a:bodyPr>
          <a:lstStyle/>
          <a:p>
            <a:r>
              <a:rPr kumimoji="1" lang="ja-JP" altLang="en-US" dirty="0">
                <a:ln w="12700">
                  <a:solidFill>
                    <a:schemeClr val="bg1"/>
                  </a:solidFill>
                </a:ln>
                <a:solidFill>
                  <a:schemeClr val="bg1"/>
                </a:solidFill>
              </a:rPr>
              <a:t>地区計画の事例</a:t>
            </a:r>
            <a:endParaRPr kumimoji="1" lang="en-US" altLang="ja-JP" dirty="0">
              <a:ln w="12700">
                <a:solidFill>
                  <a:schemeClr val="bg1"/>
                </a:solidFill>
              </a:ln>
              <a:solidFill>
                <a:schemeClr val="bg1"/>
              </a:solidFill>
            </a:endParaRPr>
          </a:p>
          <a:p>
            <a:r>
              <a:rPr lang="ja-JP" altLang="en-US" dirty="0">
                <a:ln w="12700">
                  <a:solidFill>
                    <a:schemeClr val="bg1"/>
                  </a:solidFill>
                </a:ln>
                <a:solidFill>
                  <a:schemeClr val="bg1"/>
                </a:solidFill>
              </a:rPr>
              <a:t>②会田</a:t>
            </a:r>
            <a:r>
              <a:rPr kumimoji="1" lang="ja-JP" altLang="en-US" dirty="0">
                <a:ln w="12700">
                  <a:solidFill>
                    <a:schemeClr val="bg1"/>
                  </a:solidFill>
                </a:ln>
                <a:solidFill>
                  <a:schemeClr val="bg1"/>
                </a:solidFill>
              </a:rPr>
              <a:t>地区計画－１</a:t>
            </a:r>
          </a:p>
        </p:txBody>
      </p:sp>
      <p:pic>
        <p:nvPicPr>
          <p:cNvPr id="3" name="図 2"/>
          <p:cNvPicPr>
            <a:picLocks noChangeAspect="1"/>
          </p:cNvPicPr>
          <p:nvPr/>
        </p:nvPicPr>
        <p:blipFill>
          <a:blip r:embed="rId2"/>
          <a:stretch>
            <a:fillRect/>
          </a:stretch>
        </p:blipFill>
        <p:spPr>
          <a:xfrm>
            <a:off x="2915816" y="132047"/>
            <a:ext cx="4656591" cy="6537313"/>
          </a:xfrm>
          <a:prstGeom prst="rect">
            <a:avLst/>
          </a:prstGeom>
        </p:spPr>
      </p:pic>
      <p:sp>
        <p:nvSpPr>
          <p:cNvPr id="4" name="スライド番号プレースホルダー 3"/>
          <p:cNvSpPr>
            <a:spLocks noGrp="1"/>
          </p:cNvSpPr>
          <p:nvPr>
            <p:ph type="sldNum" sz="quarter" idx="12"/>
          </p:nvPr>
        </p:nvSpPr>
        <p:spPr/>
        <p:txBody>
          <a:bodyPr/>
          <a:lstStyle/>
          <a:p>
            <a:fld id="{91920ED8-7A31-4FF9-B9FF-C3694BEF0D1A}" type="slidenum">
              <a:rPr kumimoji="1" lang="ja-JP" altLang="en-US" smtClean="0"/>
              <a:t>7</a:t>
            </a:fld>
            <a:endParaRPr kumimoji="1" lang="ja-JP" altLang="en-US"/>
          </a:p>
        </p:txBody>
      </p:sp>
      <p:sp>
        <p:nvSpPr>
          <p:cNvPr id="5" name="テキスト ボックス 4"/>
          <p:cNvSpPr txBox="1"/>
          <p:nvPr/>
        </p:nvSpPr>
        <p:spPr>
          <a:xfrm>
            <a:off x="323528" y="1700808"/>
            <a:ext cx="2232248" cy="646331"/>
          </a:xfrm>
          <a:prstGeom prst="rect">
            <a:avLst/>
          </a:prstGeom>
          <a:noFill/>
        </p:spPr>
        <p:txBody>
          <a:bodyPr wrap="square" rtlCol="0">
            <a:spAutoFit/>
          </a:bodyPr>
          <a:lstStyle/>
          <a:p>
            <a:r>
              <a:rPr kumimoji="1" lang="en-US" altLang="ja-JP" dirty="0">
                <a:latin typeface="+mj-ea"/>
                <a:ea typeface="+mj-ea"/>
              </a:rPr>
              <a:t>【</a:t>
            </a:r>
            <a:r>
              <a:rPr kumimoji="1" lang="ja-JP" altLang="en-US" dirty="0">
                <a:latin typeface="+mj-ea"/>
                <a:ea typeface="+mj-ea"/>
              </a:rPr>
              <a:t>決定告示日</a:t>
            </a:r>
            <a:r>
              <a:rPr kumimoji="1" lang="en-US" altLang="ja-JP" dirty="0">
                <a:latin typeface="+mj-ea"/>
                <a:ea typeface="+mj-ea"/>
              </a:rPr>
              <a:t>】</a:t>
            </a:r>
          </a:p>
          <a:p>
            <a:pPr algn="r"/>
            <a:r>
              <a:rPr lang="ja-JP" altLang="en-US" dirty="0">
                <a:latin typeface="+mj-ea"/>
                <a:ea typeface="+mj-ea"/>
              </a:rPr>
              <a:t>平成２９年１月１０日</a:t>
            </a:r>
            <a:endParaRPr lang="en-US" altLang="ja-JP" dirty="0">
              <a:latin typeface="+mj-ea"/>
              <a:ea typeface="+mj-ea"/>
            </a:endParaRPr>
          </a:p>
        </p:txBody>
      </p:sp>
    </p:spTree>
    <p:extLst>
      <p:ext uri="{BB962C8B-B14F-4D97-AF65-F5344CB8AC3E}">
        <p14:creationId xmlns:p14="http://schemas.microsoft.com/office/powerpoint/2010/main" val="2551894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テキスト ボックス 1"/>
          <p:cNvSpPr txBox="1"/>
          <p:nvPr/>
        </p:nvSpPr>
        <p:spPr>
          <a:xfrm>
            <a:off x="323528" y="132047"/>
            <a:ext cx="2376264" cy="646331"/>
          </a:xfrm>
          <a:prstGeom prst="rect">
            <a:avLst/>
          </a:prstGeom>
          <a:solidFill>
            <a:srgbClr val="00B050"/>
          </a:solidFill>
        </p:spPr>
        <p:txBody>
          <a:bodyPr wrap="square" rtlCol="0">
            <a:spAutoFit/>
          </a:bodyPr>
          <a:lstStyle/>
          <a:p>
            <a:r>
              <a:rPr kumimoji="1" lang="ja-JP" altLang="en-US" dirty="0">
                <a:ln w="12700">
                  <a:solidFill>
                    <a:schemeClr val="bg1"/>
                  </a:solidFill>
                </a:ln>
                <a:solidFill>
                  <a:schemeClr val="bg1"/>
                </a:solidFill>
              </a:rPr>
              <a:t>地区計画の事例</a:t>
            </a:r>
            <a:endParaRPr kumimoji="1" lang="en-US" altLang="ja-JP" dirty="0">
              <a:ln w="12700">
                <a:solidFill>
                  <a:schemeClr val="bg1"/>
                </a:solidFill>
              </a:ln>
              <a:solidFill>
                <a:schemeClr val="bg1"/>
              </a:solidFill>
            </a:endParaRPr>
          </a:p>
          <a:p>
            <a:r>
              <a:rPr lang="ja-JP" altLang="en-US" dirty="0">
                <a:ln w="12700">
                  <a:solidFill>
                    <a:schemeClr val="bg1"/>
                  </a:solidFill>
                </a:ln>
                <a:solidFill>
                  <a:schemeClr val="bg1"/>
                </a:solidFill>
              </a:rPr>
              <a:t>②会田</a:t>
            </a:r>
            <a:r>
              <a:rPr kumimoji="1" lang="ja-JP" altLang="en-US" dirty="0">
                <a:ln w="12700">
                  <a:solidFill>
                    <a:schemeClr val="bg1"/>
                  </a:solidFill>
                </a:ln>
                <a:solidFill>
                  <a:schemeClr val="bg1"/>
                </a:solidFill>
              </a:rPr>
              <a:t>地区計画－２</a:t>
            </a:r>
          </a:p>
        </p:txBody>
      </p:sp>
      <p:pic>
        <p:nvPicPr>
          <p:cNvPr id="4" name="図 3"/>
          <p:cNvPicPr>
            <a:picLocks noChangeAspect="1"/>
          </p:cNvPicPr>
          <p:nvPr/>
        </p:nvPicPr>
        <p:blipFill>
          <a:blip r:embed="rId2"/>
          <a:stretch>
            <a:fillRect/>
          </a:stretch>
        </p:blipFill>
        <p:spPr>
          <a:xfrm>
            <a:off x="2915816" y="455212"/>
            <a:ext cx="5237986" cy="5998124"/>
          </a:xfrm>
          <a:prstGeom prst="rect">
            <a:avLst/>
          </a:prstGeom>
        </p:spPr>
      </p:pic>
      <p:sp>
        <p:nvSpPr>
          <p:cNvPr id="5" name="スライド番号プレースホルダー 4"/>
          <p:cNvSpPr>
            <a:spLocks noGrp="1"/>
          </p:cNvSpPr>
          <p:nvPr>
            <p:ph type="sldNum" sz="quarter" idx="12"/>
          </p:nvPr>
        </p:nvSpPr>
        <p:spPr/>
        <p:txBody>
          <a:bodyPr/>
          <a:lstStyle/>
          <a:p>
            <a:fld id="{91920ED8-7A31-4FF9-B9FF-C3694BEF0D1A}" type="slidenum">
              <a:rPr kumimoji="1" lang="ja-JP" altLang="en-US" smtClean="0"/>
              <a:t>8</a:t>
            </a:fld>
            <a:endParaRPr kumimoji="1" lang="ja-JP" altLang="en-US"/>
          </a:p>
        </p:txBody>
      </p:sp>
    </p:spTree>
    <p:extLst>
      <p:ext uri="{BB962C8B-B14F-4D97-AF65-F5344CB8AC3E}">
        <p14:creationId xmlns:p14="http://schemas.microsoft.com/office/powerpoint/2010/main" val="1310236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テキスト ボックス 1"/>
          <p:cNvSpPr txBox="1"/>
          <p:nvPr/>
        </p:nvSpPr>
        <p:spPr>
          <a:xfrm>
            <a:off x="179512" y="332656"/>
            <a:ext cx="1872208" cy="646331"/>
          </a:xfrm>
          <a:prstGeom prst="rect">
            <a:avLst/>
          </a:prstGeom>
          <a:solidFill>
            <a:srgbClr val="00B050"/>
          </a:solidFill>
        </p:spPr>
        <p:txBody>
          <a:bodyPr wrap="square" rtlCol="0">
            <a:spAutoFit/>
          </a:bodyPr>
          <a:lstStyle/>
          <a:p>
            <a:r>
              <a:rPr lang="ja-JP" altLang="en-US" dirty="0">
                <a:ln w="12700">
                  <a:solidFill>
                    <a:schemeClr val="bg1"/>
                  </a:solidFill>
                </a:ln>
                <a:solidFill>
                  <a:schemeClr val="bg1"/>
                </a:solidFill>
              </a:rPr>
              <a:t>②</a:t>
            </a:r>
            <a:r>
              <a:rPr kumimoji="1" lang="ja-JP" altLang="en-US" dirty="0">
                <a:ln w="12700">
                  <a:solidFill>
                    <a:schemeClr val="bg1"/>
                  </a:solidFill>
                </a:ln>
                <a:solidFill>
                  <a:schemeClr val="bg1"/>
                </a:solidFill>
              </a:rPr>
              <a:t>会田地区計画</a:t>
            </a:r>
            <a:endParaRPr kumimoji="1" lang="en-US" altLang="ja-JP" dirty="0">
              <a:ln w="12700">
                <a:solidFill>
                  <a:schemeClr val="bg1"/>
                </a:solidFill>
              </a:ln>
              <a:solidFill>
                <a:schemeClr val="bg1"/>
              </a:solidFill>
            </a:endParaRPr>
          </a:p>
          <a:p>
            <a:r>
              <a:rPr kumimoji="1" lang="ja-JP" altLang="en-US" dirty="0">
                <a:ln w="12700">
                  <a:solidFill>
                    <a:schemeClr val="bg1"/>
                  </a:solidFill>
                </a:ln>
                <a:solidFill>
                  <a:schemeClr val="bg1"/>
                </a:solidFill>
              </a:rPr>
              <a:t>位置図</a:t>
            </a:r>
          </a:p>
        </p:txBody>
      </p:sp>
      <p:pic>
        <p:nvPicPr>
          <p:cNvPr id="3" name="図 2"/>
          <p:cNvPicPr>
            <a:picLocks noChangeAspect="1"/>
          </p:cNvPicPr>
          <p:nvPr/>
        </p:nvPicPr>
        <p:blipFill>
          <a:blip r:embed="rId2"/>
          <a:stretch>
            <a:fillRect/>
          </a:stretch>
        </p:blipFill>
        <p:spPr>
          <a:xfrm>
            <a:off x="2411760" y="327521"/>
            <a:ext cx="6097336" cy="6135610"/>
          </a:xfrm>
          <a:prstGeom prst="rect">
            <a:avLst/>
          </a:prstGeom>
        </p:spPr>
      </p:pic>
      <p:sp>
        <p:nvSpPr>
          <p:cNvPr id="4" name="スライド番号プレースホルダー 3"/>
          <p:cNvSpPr>
            <a:spLocks noGrp="1"/>
          </p:cNvSpPr>
          <p:nvPr>
            <p:ph type="sldNum" sz="quarter" idx="12"/>
          </p:nvPr>
        </p:nvSpPr>
        <p:spPr/>
        <p:txBody>
          <a:bodyPr/>
          <a:lstStyle/>
          <a:p>
            <a:fld id="{91920ED8-7A31-4FF9-B9FF-C3694BEF0D1A}" type="slidenum">
              <a:rPr kumimoji="1" lang="ja-JP" altLang="en-US" smtClean="0"/>
              <a:t>9</a:t>
            </a:fld>
            <a:endParaRPr kumimoji="1" lang="ja-JP" altLang="en-US"/>
          </a:p>
        </p:txBody>
      </p:sp>
    </p:spTree>
    <p:extLst>
      <p:ext uri="{BB962C8B-B14F-4D97-AF65-F5344CB8AC3E}">
        <p14:creationId xmlns:p14="http://schemas.microsoft.com/office/powerpoint/2010/main" val="354759073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